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256" r:id="rId2"/>
    <p:sldId id="257" r:id="rId3"/>
    <p:sldId id="258" r:id="rId4"/>
    <p:sldId id="282" r:id="rId5"/>
    <p:sldId id="284" r:id="rId6"/>
    <p:sldId id="285" r:id="rId7"/>
    <p:sldId id="283" r:id="rId8"/>
    <p:sldId id="296" r:id="rId9"/>
    <p:sldId id="294" r:id="rId10"/>
    <p:sldId id="295" r:id="rId11"/>
    <p:sldId id="261" r:id="rId12"/>
    <p:sldId id="262" r:id="rId13"/>
    <p:sldId id="286" r:id="rId14"/>
    <p:sldId id="270" r:id="rId15"/>
    <p:sldId id="263" r:id="rId16"/>
    <p:sldId id="274" r:id="rId17"/>
    <p:sldId id="277" r:id="rId18"/>
    <p:sldId id="280" r:id="rId19"/>
    <p:sldId id="267" r:id="rId20"/>
    <p:sldId id="288" r:id="rId21"/>
    <p:sldId id="291" r:id="rId22"/>
    <p:sldId id="289" r:id="rId23"/>
    <p:sldId id="292" r:id="rId24"/>
    <p:sldId id="290" r:id="rId25"/>
    <p:sldId id="293" r:id="rId26"/>
    <p:sldId id="279" r:id="rId27"/>
    <p:sldId id="268" r:id="rId28"/>
    <p:sldId id="265" r:id="rId29"/>
    <p:sldId id="266"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zuz, Adi" initials="MA" lastIdx="1" clrIdx="0">
    <p:extLst>
      <p:ext uri="{19B8F6BF-5375-455C-9EA6-DF929625EA0E}">
        <p15:presenceInfo xmlns:p15="http://schemas.microsoft.com/office/powerpoint/2012/main" userId="S::adi.mazuz@intel.com::a989c1b4-2f62-4a8b-a395-a7c53a81f58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4BB4F3-BB88-4CFB-BB70-72C66F7876FB}" v="193" dt="2020-10-19T17:35:10.2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95" autoAdjust="0"/>
    <p:restoredTop sz="94660"/>
  </p:normalViewPr>
  <p:slideViewPr>
    <p:cSldViewPr snapToGrid="0">
      <p:cViewPr varScale="1">
        <p:scale>
          <a:sx n="82" d="100"/>
          <a:sy n="82" d="100"/>
        </p:scale>
        <p:origin x="44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zuz, Adi" userId="a989c1b4-2f62-4a8b-a395-a7c53a81f58d" providerId="ADAL" clId="{FF4BB4F3-BB88-4CFB-BB70-72C66F7876FB}"/>
    <pc:docChg chg="undo custSel addSld delSld modSld sldOrd">
      <pc:chgData name="Mazuz, Adi" userId="a989c1b4-2f62-4a8b-a395-a7c53a81f58d" providerId="ADAL" clId="{FF4BB4F3-BB88-4CFB-BB70-72C66F7876FB}" dt="2020-10-19T17:35:10.247" v="2268"/>
      <pc:docMkLst>
        <pc:docMk/>
      </pc:docMkLst>
      <pc:sldChg chg="modSp">
        <pc:chgData name="Mazuz, Adi" userId="a989c1b4-2f62-4a8b-a395-a7c53a81f58d" providerId="ADAL" clId="{FF4BB4F3-BB88-4CFB-BB70-72C66F7876FB}" dt="2020-10-16T08:42:24.183" v="1" actId="255"/>
        <pc:sldMkLst>
          <pc:docMk/>
          <pc:sldMk cId="4294497513" sldId="256"/>
        </pc:sldMkLst>
        <pc:spChg chg="mod">
          <ac:chgData name="Mazuz, Adi" userId="a989c1b4-2f62-4a8b-a395-a7c53a81f58d" providerId="ADAL" clId="{FF4BB4F3-BB88-4CFB-BB70-72C66F7876FB}" dt="2020-10-16T08:42:24.183" v="1" actId="255"/>
          <ac:spMkLst>
            <pc:docMk/>
            <pc:sldMk cId="4294497513" sldId="256"/>
            <ac:spMk id="3" creationId="{12C85A67-364A-4352-A656-237353B7AC68}"/>
          </ac:spMkLst>
        </pc:spChg>
      </pc:sldChg>
      <pc:sldChg chg="modSp">
        <pc:chgData name="Mazuz, Adi" userId="a989c1b4-2f62-4a8b-a395-a7c53a81f58d" providerId="ADAL" clId="{FF4BB4F3-BB88-4CFB-BB70-72C66F7876FB}" dt="2020-10-16T08:42:39.126" v="3" actId="1076"/>
        <pc:sldMkLst>
          <pc:docMk/>
          <pc:sldMk cId="1278065165" sldId="257"/>
        </pc:sldMkLst>
        <pc:spChg chg="mod">
          <ac:chgData name="Mazuz, Adi" userId="a989c1b4-2f62-4a8b-a395-a7c53a81f58d" providerId="ADAL" clId="{FF4BB4F3-BB88-4CFB-BB70-72C66F7876FB}" dt="2020-10-16T08:42:39.126" v="3" actId="1076"/>
          <ac:spMkLst>
            <pc:docMk/>
            <pc:sldMk cId="1278065165" sldId="257"/>
            <ac:spMk id="3" creationId="{BBD3EAFA-53FA-4C51-8A7F-A2682699EA2B}"/>
          </ac:spMkLst>
        </pc:spChg>
      </pc:sldChg>
      <pc:sldChg chg="modSp">
        <pc:chgData name="Mazuz, Adi" userId="a989c1b4-2f62-4a8b-a395-a7c53a81f58d" providerId="ADAL" clId="{FF4BB4F3-BB88-4CFB-BB70-72C66F7876FB}" dt="2020-10-16T08:44:41.924" v="97" actId="14100"/>
        <pc:sldMkLst>
          <pc:docMk/>
          <pc:sldMk cId="2481304253" sldId="258"/>
        </pc:sldMkLst>
        <pc:spChg chg="mod">
          <ac:chgData name="Mazuz, Adi" userId="a989c1b4-2f62-4a8b-a395-a7c53a81f58d" providerId="ADAL" clId="{FF4BB4F3-BB88-4CFB-BB70-72C66F7876FB}" dt="2020-10-16T08:44:41.924" v="97" actId="14100"/>
          <ac:spMkLst>
            <pc:docMk/>
            <pc:sldMk cId="2481304253" sldId="258"/>
            <ac:spMk id="3" creationId="{4FDAC980-E58B-4A19-9315-79E7B7D014FC}"/>
          </ac:spMkLst>
        </pc:spChg>
      </pc:sldChg>
      <pc:sldChg chg="del">
        <pc:chgData name="Mazuz, Adi" userId="a989c1b4-2f62-4a8b-a395-a7c53a81f58d" providerId="ADAL" clId="{FF4BB4F3-BB88-4CFB-BB70-72C66F7876FB}" dt="2020-10-16T10:17:03.103" v="1570" actId="2696"/>
        <pc:sldMkLst>
          <pc:docMk/>
          <pc:sldMk cId="3683193256" sldId="259"/>
        </pc:sldMkLst>
      </pc:sldChg>
      <pc:sldChg chg="modSp">
        <pc:chgData name="Mazuz, Adi" userId="a989c1b4-2f62-4a8b-a395-a7c53a81f58d" providerId="ADAL" clId="{FF4BB4F3-BB88-4CFB-BB70-72C66F7876FB}" dt="2020-10-16T10:34:57.641" v="2224" actId="1076"/>
        <pc:sldMkLst>
          <pc:docMk/>
          <pc:sldMk cId="3754371691" sldId="261"/>
        </pc:sldMkLst>
        <pc:spChg chg="mod">
          <ac:chgData name="Mazuz, Adi" userId="a989c1b4-2f62-4a8b-a395-a7c53a81f58d" providerId="ADAL" clId="{FF4BB4F3-BB88-4CFB-BB70-72C66F7876FB}" dt="2020-10-16T10:34:53.260" v="2222" actId="1076"/>
          <ac:spMkLst>
            <pc:docMk/>
            <pc:sldMk cId="3754371691" sldId="261"/>
            <ac:spMk id="3" creationId="{566DC7E7-4612-43D4-AEEA-6640DDC5B817}"/>
          </ac:spMkLst>
        </pc:spChg>
        <pc:picChg chg="mod">
          <ac:chgData name="Mazuz, Adi" userId="a989c1b4-2f62-4a8b-a395-a7c53a81f58d" providerId="ADAL" clId="{FF4BB4F3-BB88-4CFB-BB70-72C66F7876FB}" dt="2020-10-16T10:34:57.641" v="2224" actId="1076"/>
          <ac:picMkLst>
            <pc:docMk/>
            <pc:sldMk cId="3754371691" sldId="261"/>
            <ac:picMk id="5" creationId="{8C832F1F-4764-4A30-98AE-4308BD443D18}"/>
          </ac:picMkLst>
        </pc:picChg>
        <pc:picChg chg="mod">
          <ac:chgData name="Mazuz, Adi" userId="a989c1b4-2f62-4a8b-a395-a7c53a81f58d" providerId="ADAL" clId="{FF4BB4F3-BB88-4CFB-BB70-72C66F7876FB}" dt="2020-10-16T10:34:55.248" v="2223" actId="1076"/>
          <ac:picMkLst>
            <pc:docMk/>
            <pc:sldMk cId="3754371691" sldId="261"/>
            <ac:picMk id="2054" creationId="{D2489136-0766-45FD-9B98-BAB9B78338C9}"/>
          </ac:picMkLst>
        </pc:picChg>
      </pc:sldChg>
      <pc:sldChg chg="modSp">
        <pc:chgData name="Mazuz, Adi" userId="a989c1b4-2f62-4a8b-a395-a7c53a81f58d" providerId="ADAL" clId="{FF4BB4F3-BB88-4CFB-BB70-72C66F7876FB}" dt="2020-10-16T10:16:56.665" v="1569" actId="20577"/>
        <pc:sldMkLst>
          <pc:docMk/>
          <pc:sldMk cId="651902352" sldId="262"/>
        </pc:sldMkLst>
        <pc:spChg chg="mod">
          <ac:chgData name="Mazuz, Adi" userId="a989c1b4-2f62-4a8b-a395-a7c53a81f58d" providerId="ADAL" clId="{FF4BB4F3-BB88-4CFB-BB70-72C66F7876FB}" dt="2020-10-16T10:16:56.665" v="1569" actId="20577"/>
          <ac:spMkLst>
            <pc:docMk/>
            <pc:sldMk cId="651902352" sldId="262"/>
            <ac:spMk id="3" creationId="{DB8CF696-97E4-418C-A1A8-FE5E77A9B500}"/>
          </ac:spMkLst>
        </pc:spChg>
      </pc:sldChg>
      <pc:sldChg chg="modSp">
        <pc:chgData name="Mazuz, Adi" userId="a989c1b4-2f62-4a8b-a395-a7c53a81f58d" providerId="ADAL" clId="{FF4BB4F3-BB88-4CFB-BB70-72C66F7876FB}" dt="2020-10-16T09:24:00.353" v="220" actId="255"/>
        <pc:sldMkLst>
          <pc:docMk/>
          <pc:sldMk cId="1427391824" sldId="263"/>
        </pc:sldMkLst>
        <pc:spChg chg="mod">
          <ac:chgData name="Mazuz, Adi" userId="a989c1b4-2f62-4a8b-a395-a7c53a81f58d" providerId="ADAL" clId="{FF4BB4F3-BB88-4CFB-BB70-72C66F7876FB}" dt="2020-10-16T09:24:00.353" v="220" actId="255"/>
          <ac:spMkLst>
            <pc:docMk/>
            <pc:sldMk cId="1427391824" sldId="263"/>
            <ac:spMk id="3" creationId="{DCEC2DEB-A418-49D4-BDE8-C70FAF162D25}"/>
          </ac:spMkLst>
        </pc:spChg>
      </pc:sldChg>
      <pc:sldChg chg="modSp del">
        <pc:chgData name="Mazuz, Adi" userId="a989c1b4-2f62-4a8b-a395-a7c53a81f58d" providerId="ADAL" clId="{FF4BB4F3-BB88-4CFB-BB70-72C66F7876FB}" dt="2020-10-16T09:28:47.208" v="293" actId="2696"/>
        <pc:sldMkLst>
          <pc:docMk/>
          <pc:sldMk cId="406202085" sldId="264"/>
        </pc:sldMkLst>
        <pc:spChg chg="mod">
          <ac:chgData name="Mazuz, Adi" userId="a989c1b4-2f62-4a8b-a395-a7c53a81f58d" providerId="ADAL" clId="{FF4BB4F3-BB88-4CFB-BB70-72C66F7876FB}" dt="2020-10-16T09:28:44.062" v="291" actId="27636"/>
          <ac:spMkLst>
            <pc:docMk/>
            <pc:sldMk cId="406202085" sldId="264"/>
            <ac:spMk id="3" creationId="{B4E454F4-1529-4DA6-8DD9-A1DC49615B19}"/>
          </ac:spMkLst>
        </pc:spChg>
      </pc:sldChg>
      <pc:sldChg chg="addSp modSp">
        <pc:chgData name="Mazuz, Adi" userId="a989c1b4-2f62-4a8b-a395-a7c53a81f58d" providerId="ADAL" clId="{FF4BB4F3-BB88-4CFB-BB70-72C66F7876FB}" dt="2020-10-16T09:39:59.349" v="350" actId="1076"/>
        <pc:sldMkLst>
          <pc:docMk/>
          <pc:sldMk cId="3503797914" sldId="265"/>
        </pc:sldMkLst>
        <pc:spChg chg="mod">
          <ac:chgData name="Mazuz, Adi" userId="a989c1b4-2f62-4a8b-a395-a7c53a81f58d" providerId="ADAL" clId="{FF4BB4F3-BB88-4CFB-BB70-72C66F7876FB}" dt="2020-10-16T09:39:07.323" v="343" actId="1076"/>
          <ac:spMkLst>
            <pc:docMk/>
            <pc:sldMk cId="3503797914" sldId="265"/>
            <ac:spMk id="2" creationId="{87189A70-F14C-477C-8118-800EBEBD6429}"/>
          </ac:spMkLst>
        </pc:spChg>
        <pc:spChg chg="mod">
          <ac:chgData name="Mazuz, Adi" userId="a989c1b4-2f62-4a8b-a395-a7c53a81f58d" providerId="ADAL" clId="{FF4BB4F3-BB88-4CFB-BB70-72C66F7876FB}" dt="2020-10-16T09:39:37.598" v="347" actId="255"/>
          <ac:spMkLst>
            <pc:docMk/>
            <pc:sldMk cId="3503797914" sldId="265"/>
            <ac:spMk id="5" creationId="{6A8B3CA4-4E39-4553-B807-EA701B158AB0}"/>
          </ac:spMkLst>
        </pc:spChg>
        <pc:graphicFrameChg chg="add mod">
          <ac:chgData name="Mazuz, Adi" userId="a989c1b4-2f62-4a8b-a395-a7c53a81f58d" providerId="ADAL" clId="{FF4BB4F3-BB88-4CFB-BB70-72C66F7876FB}" dt="2020-10-16T09:39:59.349" v="350" actId="1076"/>
          <ac:graphicFrameMkLst>
            <pc:docMk/>
            <pc:sldMk cId="3503797914" sldId="265"/>
            <ac:graphicFrameMk id="4" creationId="{85F82B98-A477-4A08-B469-CC52F05A7CAB}"/>
          </ac:graphicFrameMkLst>
        </pc:graphicFrameChg>
      </pc:sldChg>
      <pc:sldChg chg="delSp modSp">
        <pc:chgData name="Mazuz, Adi" userId="a989c1b4-2f62-4a8b-a395-a7c53a81f58d" providerId="ADAL" clId="{FF4BB4F3-BB88-4CFB-BB70-72C66F7876FB}" dt="2020-10-16T09:15:29.299" v="217" actId="255"/>
        <pc:sldMkLst>
          <pc:docMk/>
          <pc:sldMk cId="2399769218" sldId="266"/>
        </pc:sldMkLst>
        <pc:spChg chg="mod">
          <ac:chgData name="Mazuz, Adi" userId="a989c1b4-2f62-4a8b-a395-a7c53a81f58d" providerId="ADAL" clId="{FF4BB4F3-BB88-4CFB-BB70-72C66F7876FB}" dt="2020-10-16T09:15:29.299" v="217" actId="255"/>
          <ac:spMkLst>
            <pc:docMk/>
            <pc:sldMk cId="2399769218" sldId="266"/>
            <ac:spMk id="2" creationId="{277BA754-D201-43F7-836E-BB7450FF41CC}"/>
          </ac:spMkLst>
        </pc:spChg>
        <pc:spChg chg="del mod">
          <ac:chgData name="Mazuz, Adi" userId="a989c1b4-2f62-4a8b-a395-a7c53a81f58d" providerId="ADAL" clId="{FF4BB4F3-BB88-4CFB-BB70-72C66F7876FB}" dt="2020-10-16T09:15:13.002" v="213" actId="478"/>
          <ac:spMkLst>
            <pc:docMk/>
            <pc:sldMk cId="2399769218" sldId="266"/>
            <ac:spMk id="3" creationId="{405D793E-6DF1-48CA-98D3-85DEF556A0A1}"/>
          </ac:spMkLst>
        </pc:spChg>
      </pc:sldChg>
      <pc:sldChg chg="modSp">
        <pc:chgData name="Mazuz, Adi" userId="a989c1b4-2f62-4a8b-a395-a7c53a81f58d" providerId="ADAL" clId="{FF4BB4F3-BB88-4CFB-BB70-72C66F7876FB}" dt="2020-10-16T10:05:37.851" v="1270" actId="20577"/>
        <pc:sldMkLst>
          <pc:docMk/>
          <pc:sldMk cId="3532287685" sldId="267"/>
        </pc:sldMkLst>
        <pc:spChg chg="mod">
          <ac:chgData name="Mazuz, Adi" userId="a989c1b4-2f62-4a8b-a395-a7c53a81f58d" providerId="ADAL" clId="{FF4BB4F3-BB88-4CFB-BB70-72C66F7876FB}" dt="2020-10-16T10:05:37.851" v="1270" actId="20577"/>
          <ac:spMkLst>
            <pc:docMk/>
            <pc:sldMk cId="3532287685" sldId="267"/>
            <ac:spMk id="3" creationId="{44798C45-CF1F-4B6C-A101-F1C0203C9140}"/>
          </ac:spMkLst>
        </pc:spChg>
      </pc:sldChg>
      <pc:sldChg chg="modSp">
        <pc:chgData name="Mazuz, Adi" userId="a989c1b4-2f62-4a8b-a395-a7c53a81f58d" providerId="ADAL" clId="{FF4BB4F3-BB88-4CFB-BB70-72C66F7876FB}" dt="2020-10-16T10:28:06.601" v="2058" actId="255"/>
        <pc:sldMkLst>
          <pc:docMk/>
          <pc:sldMk cId="3541218811" sldId="268"/>
        </pc:sldMkLst>
        <pc:spChg chg="mod">
          <ac:chgData name="Mazuz, Adi" userId="a989c1b4-2f62-4a8b-a395-a7c53a81f58d" providerId="ADAL" clId="{FF4BB4F3-BB88-4CFB-BB70-72C66F7876FB}" dt="2020-10-16T10:28:06.601" v="2058" actId="255"/>
          <ac:spMkLst>
            <pc:docMk/>
            <pc:sldMk cId="3541218811" sldId="268"/>
            <ac:spMk id="3" creationId="{6246520D-33E9-4661-9ED8-38E77F7851EC}"/>
          </ac:spMkLst>
        </pc:spChg>
      </pc:sldChg>
      <pc:sldChg chg="modSp">
        <pc:chgData name="Mazuz, Adi" userId="a989c1b4-2f62-4a8b-a395-a7c53a81f58d" providerId="ADAL" clId="{FF4BB4F3-BB88-4CFB-BB70-72C66F7876FB}" dt="2020-10-16T10:16:50.289" v="1567" actId="1076"/>
        <pc:sldMkLst>
          <pc:docMk/>
          <pc:sldMk cId="3067857498" sldId="270"/>
        </pc:sldMkLst>
        <pc:spChg chg="mod">
          <ac:chgData name="Mazuz, Adi" userId="a989c1b4-2f62-4a8b-a395-a7c53a81f58d" providerId="ADAL" clId="{FF4BB4F3-BB88-4CFB-BB70-72C66F7876FB}" dt="2020-10-16T10:16:50.289" v="1567" actId="1076"/>
          <ac:spMkLst>
            <pc:docMk/>
            <pc:sldMk cId="3067857498" sldId="270"/>
            <ac:spMk id="3" creationId="{ECCE5D5C-3310-4A11-BBAA-B86479DB0916}"/>
          </ac:spMkLst>
        </pc:spChg>
      </pc:sldChg>
      <pc:sldChg chg="addSp delSp modSp mod">
        <pc:chgData name="Mazuz, Adi" userId="a989c1b4-2f62-4a8b-a395-a7c53a81f58d" providerId="ADAL" clId="{FF4BB4F3-BB88-4CFB-BB70-72C66F7876FB}" dt="2020-10-16T10:16:19.149" v="1564" actId="1076"/>
        <pc:sldMkLst>
          <pc:docMk/>
          <pc:sldMk cId="3896914115" sldId="279"/>
        </pc:sldMkLst>
        <pc:graphicFrameChg chg="add del mod">
          <ac:chgData name="Mazuz, Adi" userId="a989c1b4-2f62-4a8b-a395-a7c53a81f58d" providerId="ADAL" clId="{FF4BB4F3-BB88-4CFB-BB70-72C66F7876FB}" dt="2020-10-16T10:16:06.868" v="1559"/>
          <ac:graphicFrameMkLst>
            <pc:docMk/>
            <pc:sldMk cId="3896914115" sldId="279"/>
            <ac:graphicFrameMk id="5" creationId="{20E9E082-41D9-4434-9198-88A0CCF1383A}"/>
          </ac:graphicFrameMkLst>
        </pc:graphicFrameChg>
        <pc:graphicFrameChg chg="add mod">
          <ac:chgData name="Mazuz, Adi" userId="a989c1b4-2f62-4a8b-a395-a7c53a81f58d" providerId="ADAL" clId="{FF4BB4F3-BB88-4CFB-BB70-72C66F7876FB}" dt="2020-10-16T10:16:19.149" v="1564" actId="1076"/>
          <ac:graphicFrameMkLst>
            <pc:docMk/>
            <pc:sldMk cId="3896914115" sldId="279"/>
            <ac:graphicFrameMk id="9" creationId="{315A3660-B168-4569-8A6E-86C74B04D54A}"/>
          </ac:graphicFrameMkLst>
        </pc:graphicFrameChg>
        <pc:picChg chg="del">
          <ac:chgData name="Mazuz, Adi" userId="a989c1b4-2f62-4a8b-a395-a7c53a81f58d" providerId="ADAL" clId="{FF4BB4F3-BB88-4CFB-BB70-72C66F7876FB}" dt="2020-10-16T10:13:57.855" v="1556" actId="478"/>
          <ac:picMkLst>
            <pc:docMk/>
            <pc:sldMk cId="3896914115" sldId="279"/>
            <ac:picMk id="3" creationId="{2D1A6502-975C-4F80-A5B9-462AC830F4B0}"/>
          </ac:picMkLst>
        </pc:picChg>
      </pc:sldChg>
      <pc:sldChg chg="modSp add del">
        <pc:chgData name="Mazuz, Adi" userId="a989c1b4-2f62-4a8b-a395-a7c53a81f58d" providerId="ADAL" clId="{FF4BB4F3-BB88-4CFB-BB70-72C66F7876FB}" dt="2020-10-16T09:24:12.199" v="221" actId="255"/>
        <pc:sldMkLst>
          <pc:docMk/>
          <pc:sldMk cId="351439310" sldId="280"/>
        </pc:sldMkLst>
        <pc:spChg chg="mod">
          <ac:chgData name="Mazuz, Adi" userId="a989c1b4-2f62-4a8b-a395-a7c53a81f58d" providerId="ADAL" clId="{FF4BB4F3-BB88-4CFB-BB70-72C66F7876FB}" dt="2020-10-16T09:24:12.199" v="221" actId="255"/>
          <ac:spMkLst>
            <pc:docMk/>
            <pc:sldMk cId="351439310" sldId="280"/>
            <ac:spMk id="3" creationId="{C3BE17EB-0DA5-4F87-8BFD-A3FABA65F243}"/>
          </ac:spMkLst>
        </pc:spChg>
      </pc:sldChg>
      <pc:sldChg chg="addSp delSp modSp del">
        <pc:chgData name="Mazuz, Adi" userId="a989c1b4-2f62-4a8b-a395-a7c53a81f58d" providerId="ADAL" clId="{FF4BB4F3-BB88-4CFB-BB70-72C66F7876FB}" dt="2020-10-16T10:16:33.756" v="1565" actId="2696"/>
        <pc:sldMkLst>
          <pc:docMk/>
          <pc:sldMk cId="2301484967" sldId="281"/>
        </pc:sldMkLst>
        <pc:spChg chg="add del mod">
          <ac:chgData name="Mazuz, Adi" userId="a989c1b4-2f62-4a8b-a395-a7c53a81f58d" providerId="ADAL" clId="{FF4BB4F3-BB88-4CFB-BB70-72C66F7876FB}" dt="2020-10-16T09:38:09.069" v="332"/>
          <ac:spMkLst>
            <pc:docMk/>
            <pc:sldMk cId="2301484967" sldId="281"/>
            <ac:spMk id="3" creationId="{B24C7C98-A822-4252-B923-DE34504597B9}"/>
          </ac:spMkLst>
        </pc:spChg>
        <pc:graphicFrameChg chg="add del mod">
          <ac:chgData name="Mazuz, Adi" userId="a989c1b4-2f62-4a8b-a395-a7c53a81f58d" providerId="ADAL" clId="{FF4BB4F3-BB88-4CFB-BB70-72C66F7876FB}" dt="2020-10-16T09:38:37.265" v="337" actId="14100"/>
          <ac:graphicFrameMkLst>
            <pc:docMk/>
            <pc:sldMk cId="2301484967" sldId="281"/>
            <ac:graphicFrameMk id="4" creationId="{C7006AC3-B334-4C38-902E-BE235C27D85C}"/>
          </ac:graphicFrameMkLst>
        </pc:graphicFrameChg>
      </pc:sldChg>
      <pc:sldChg chg="addSp modSp add">
        <pc:chgData name="Mazuz, Adi" userId="a989c1b4-2f62-4a8b-a395-a7c53a81f58d" providerId="ADAL" clId="{FF4BB4F3-BB88-4CFB-BB70-72C66F7876FB}" dt="2020-10-16T08:46:40.164" v="110" actId="14100"/>
        <pc:sldMkLst>
          <pc:docMk/>
          <pc:sldMk cId="869858140" sldId="282"/>
        </pc:sldMkLst>
        <pc:spChg chg="mod">
          <ac:chgData name="Mazuz, Adi" userId="a989c1b4-2f62-4a8b-a395-a7c53a81f58d" providerId="ADAL" clId="{FF4BB4F3-BB88-4CFB-BB70-72C66F7876FB}" dt="2020-10-16T08:45:37.538" v="105" actId="27636"/>
          <ac:spMkLst>
            <pc:docMk/>
            <pc:sldMk cId="869858140" sldId="282"/>
            <ac:spMk id="2" creationId="{7DAF8E39-D6A6-4230-B067-3EEBD6559E66}"/>
          </ac:spMkLst>
        </pc:spChg>
        <pc:spChg chg="mod">
          <ac:chgData name="Mazuz, Adi" userId="a989c1b4-2f62-4a8b-a395-a7c53a81f58d" providerId="ADAL" clId="{FF4BB4F3-BB88-4CFB-BB70-72C66F7876FB}" dt="2020-10-16T08:46:34.523" v="108" actId="5793"/>
          <ac:spMkLst>
            <pc:docMk/>
            <pc:sldMk cId="869858140" sldId="282"/>
            <ac:spMk id="3" creationId="{49FF45E2-FA56-4597-8DFB-D04BC07F93E9}"/>
          </ac:spMkLst>
        </pc:spChg>
        <pc:picChg chg="add mod">
          <ac:chgData name="Mazuz, Adi" userId="a989c1b4-2f62-4a8b-a395-a7c53a81f58d" providerId="ADAL" clId="{FF4BB4F3-BB88-4CFB-BB70-72C66F7876FB}" dt="2020-10-16T08:46:40.164" v="110" actId="14100"/>
          <ac:picMkLst>
            <pc:docMk/>
            <pc:sldMk cId="869858140" sldId="282"/>
            <ac:picMk id="4" creationId="{E1E2F8B5-9658-4DB4-A7F6-CBF954BC43D7}"/>
          </ac:picMkLst>
        </pc:picChg>
      </pc:sldChg>
      <pc:sldChg chg="addSp delSp modSp add">
        <pc:chgData name="Mazuz, Adi" userId="a989c1b4-2f62-4a8b-a395-a7c53a81f58d" providerId="ADAL" clId="{FF4BB4F3-BB88-4CFB-BB70-72C66F7876FB}" dt="2020-10-16T10:25:12.377" v="1873" actId="313"/>
        <pc:sldMkLst>
          <pc:docMk/>
          <pc:sldMk cId="1001899196" sldId="283"/>
        </pc:sldMkLst>
        <pc:spChg chg="mod">
          <ac:chgData name="Mazuz, Adi" userId="a989c1b4-2f62-4a8b-a395-a7c53a81f58d" providerId="ADAL" clId="{FF4BB4F3-BB88-4CFB-BB70-72C66F7876FB}" dt="2020-10-16T08:49:13.070" v="130"/>
          <ac:spMkLst>
            <pc:docMk/>
            <pc:sldMk cId="1001899196" sldId="283"/>
            <ac:spMk id="2" creationId="{57A14A9A-1C9A-472F-9BA5-EBFF52D636C6}"/>
          </ac:spMkLst>
        </pc:spChg>
        <pc:spChg chg="add del mod">
          <ac:chgData name="Mazuz, Adi" userId="a989c1b4-2f62-4a8b-a395-a7c53a81f58d" providerId="ADAL" clId="{FF4BB4F3-BB88-4CFB-BB70-72C66F7876FB}" dt="2020-10-16T10:25:12.377" v="1873" actId="313"/>
          <ac:spMkLst>
            <pc:docMk/>
            <pc:sldMk cId="1001899196" sldId="283"/>
            <ac:spMk id="3" creationId="{88F84055-992E-4F7C-A8C1-8AADAEE5A16E}"/>
          </ac:spMkLst>
        </pc:spChg>
        <pc:picChg chg="add del mod">
          <ac:chgData name="Mazuz, Adi" userId="a989c1b4-2f62-4a8b-a395-a7c53a81f58d" providerId="ADAL" clId="{FF4BB4F3-BB88-4CFB-BB70-72C66F7876FB}" dt="2020-10-16T08:48:59.361" v="117"/>
          <ac:picMkLst>
            <pc:docMk/>
            <pc:sldMk cId="1001899196" sldId="283"/>
            <ac:picMk id="4" creationId="{88DC8C4A-3BB1-4B84-A89C-5255871C7192}"/>
          </ac:picMkLst>
        </pc:picChg>
        <pc:picChg chg="add del mod">
          <ac:chgData name="Mazuz, Adi" userId="a989c1b4-2f62-4a8b-a395-a7c53a81f58d" providerId="ADAL" clId="{FF4BB4F3-BB88-4CFB-BB70-72C66F7876FB}" dt="2020-10-16T10:20:32.325" v="1656"/>
          <ac:picMkLst>
            <pc:docMk/>
            <pc:sldMk cId="1001899196" sldId="283"/>
            <ac:picMk id="5" creationId="{C4341791-0E89-4807-9F38-178F5C871618}"/>
          </ac:picMkLst>
        </pc:picChg>
        <pc:picChg chg="add del">
          <ac:chgData name="Mazuz, Adi" userId="a989c1b4-2f62-4a8b-a395-a7c53a81f58d" providerId="ADAL" clId="{FF4BB4F3-BB88-4CFB-BB70-72C66F7876FB}" dt="2020-10-16T08:48:56.064" v="113" actId="478"/>
          <ac:picMkLst>
            <pc:docMk/>
            <pc:sldMk cId="1001899196" sldId="283"/>
            <ac:picMk id="1026" creationId="{292B1E07-1369-4F61-A086-9628B4A25B56}"/>
          </ac:picMkLst>
        </pc:picChg>
      </pc:sldChg>
      <pc:sldChg chg="addSp delSp modSp add">
        <pc:chgData name="Mazuz, Adi" userId="a989c1b4-2f62-4a8b-a395-a7c53a81f58d" providerId="ADAL" clId="{FF4BB4F3-BB88-4CFB-BB70-72C66F7876FB}" dt="2020-10-16T08:55:24.031" v="192" actId="1076"/>
        <pc:sldMkLst>
          <pc:docMk/>
          <pc:sldMk cId="537900508" sldId="284"/>
        </pc:sldMkLst>
        <pc:spChg chg="mod">
          <ac:chgData name="Mazuz, Adi" userId="a989c1b4-2f62-4a8b-a395-a7c53a81f58d" providerId="ADAL" clId="{FF4BB4F3-BB88-4CFB-BB70-72C66F7876FB}" dt="2020-10-16T08:53:46.826" v="165"/>
          <ac:spMkLst>
            <pc:docMk/>
            <pc:sldMk cId="537900508" sldId="284"/>
            <ac:spMk id="2" creationId="{717B37CD-D956-4387-A7BC-27E67AD45DD0}"/>
          </ac:spMkLst>
        </pc:spChg>
        <pc:spChg chg="mod">
          <ac:chgData name="Mazuz, Adi" userId="a989c1b4-2f62-4a8b-a395-a7c53a81f58d" providerId="ADAL" clId="{FF4BB4F3-BB88-4CFB-BB70-72C66F7876FB}" dt="2020-10-16T08:55:07.263" v="184" actId="1076"/>
          <ac:spMkLst>
            <pc:docMk/>
            <pc:sldMk cId="537900508" sldId="284"/>
            <ac:spMk id="3" creationId="{551EA054-6C1A-44E1-9AA0-1A277C9D2017}"/>
          </ac:spMkLst>
        </pc:spChg>
        <pc:spChg chg="add mod">
          <ac:chgData name="Mazuz, Adi" userId="a989c1b4-2f62-4a8b-a395-a7c53a81f58d" providerId="ADAL" clId="{FF4BB4F3-BB88-4CFB-BB70-72C66F7876FB}" dt="2020-10-16T08:54:57.273" v="175" actId="571"/>
          <ac:spMkLst>
            <pc:docMk/>
            <pc:sldMk cId="537900508" sldId="284"/>
            <ac:spMk id="6" creationId="{0C93DA15-A4F9-4F50-AD17-FFC8E9A84075}"/>
          </ac:spMkLst>
        </pc:spChg>
        <pc:picChg chg="add mod">
          <ac:chgData name="Mazuz, Adi" userId="a989c1b4-2f62-4a8b-a395-a7c53a81f58d" providerId="ADAL" clId="{FF4BB4F3-BB88-4CFB-BB70-72C66F7876FB}" dt="2020-10-16T08:55:24.031" v="192" actId="1076"/>
          <ac:picMkLst>
            <pc:docMk/>
            <pc:sldMk cId="537900508" sldId="284"/>
            <ac:picMk id="4" creationId="{E72E93B1-E21C-48A1-AFD8-E39F3620DDE3}"/>
          </ac:picMkLst>
        </pc:picChg>
        <pc:picChg chg="add mod">
          <ac:chgData name="Mazuz, Adi" userId="a989c1b4-2f62-4a8b-a395-a7c53a81f58d" providerId="ADAL" clId="{FF4BB4F3-BB88-4CFB-BB70-72C66F7876FB}" dt="2020-10-16T08:54:57.273" v="175" actId="571"/>
          <ac:picMkLst>
            <pc:docMk/>
            <pc:sldMk cId="537900508" sldId="284"/>
            <ac:picMk id="7" creationId="{3FE7925A-FD10-4CFC-8E9D-E14C85EBA947}"/>
          </ac:picMkLst>
        </pc:picChg>
        <pc:picChg chg="add del mod">
          <ac:chgData name="Mazuz, Adi" userId="a989c1b4-2f62-4a8b-a395-a7c53a81f58d" providerId="ADAL" clId="{FF4BB4F3-BB88-4CFB-BB70-72C66F7876FB}" dt="2020-10-16T08:54:59.768" v="178"/>
          <ac:picMkLst>
            <pc:docMk/>
            <pc:sldMk cId="537900508" sldId="284"/>
            <ac:picMk id="2050" creationId="{43BD2947-3AC4-4E93-8E14-B2ABD78A1E4D}"/>
          </ac:picMkLst>
        </pc:picChg>
        <pc:picChg chg="add del mod">
          <ac:chgData name="Mazuz, Adi" userId="a989c1b4-2f62-4a8b-a395-a7c53a81f58d" providerId="ADAL" clId="{FF4BB4F3-BB88-4CFB-BB70-72C66F7876FB}" dt="2020-10-16T08:55:07.770" v="185"/>
          <ac:picMkLst>
            <pc:docMk/>
            <pc:sldMk cId="537900508" sldId="284"/>
            <ac:picMk id="2052" creationId="{EA19F42E-78A0-40AA-9B7D-DB9BFB2BF739}"/>
          </ac:picMkLst>
        </pc:picChg>
        <pc:picChg chg="add mod">
          <ac:chgData name="Mazuz, Adi" userId="a989c1b4-2f62-4a8b-a395-a7c53a81f58d" providerId="ADAL" clId="{FF4BB4F3-BB88-4CFB-BB70-72C66F7876FB}" dt="2020-10-16T08:55:22.081" v="191" actId="1076"/>
          <ac:picMkLst>
            <pc:docMk/>
            <pc:sldMk cId="537900508" sldId="284"/>
            <ac:picMk id="2054" creationId="{81730905-C152-45CD-9DD3-50DACA1064E9}"/>
          </ac:picMkLst>
        </pc:picChg>
      </pc:sldChg>
      <pc:sldChg chg="addSp modSp add">
        <pc:chgData name="Mazuz, Adi" userId="a989c1b4-2f62-4a8b-a395-a7c53a81f58d" providerId="ADAL" clId="{FF4BB4F3-BB88-4CFB-BB70-72C66F7876FB}" dt="2020-10-16T08:55:49.085" v="194" actId="1076"/>
        <pc:sldMkLst>
          <pc:docMk/>
          <pc:sldMk cId="2846965740" sldId="285"/>
        </pc:sldMkLst>
        <pc:spChg chg="mod">
          <ac:chgData name="Mazuz, Adi" userId="a989c1b4-2f62-4a8b-a395-a7c53a81f58d" providerId="ADAL" clId="{FF4BB4F3-BB88-4CFB-BB70-72C66F7876FB}" dt="2020-10-16T08:53:40.652" v="161"/>
          <ac:spMkLst>
            <pc:docMk/>
            <pc:sldMk cId="2846965740" sldId="285"/>
            <ac:spMk id="2" creationId="{CC4DBD79-4F7B-478F-9DC8-097CA5644732}"/>
          </ac:spMkLst>
        </pc:spChg>
        <pc:spChg chg="mod">
          <ac:chgData name="Mazuz, Adi" userId="a989c1b4-2f62-4a8b-a395-a7c53a81f58d" providerId="ADAL" clId="{FF4BB4F3-BB88-4CFB-BB70-72C66F7876FB}" dt="2020-10-16T08:55:46.122" v="193" actId="14100"/>
          <ac:spMkLst>
            <pc:docMk/>
            <pc:sldMk cId="2846965740" sldId="285"/>
            <ac:spMk id="3" creationId="{2486EB23-4519-4638-B5FD-0698530C73B3}"/>
          </ac:spMkLst>
        </pc:spChg>
        <pc:picChg chg="add mod">
          <ac:chgData name="Mazuz, Adi" userId="a989c1b4-2f62-4a8b-a395-a7c53a81f58d" providerId="ADAL" clId="{FF4BB4F3-BB88-4CFB-BB70-72C66F7876FB}" dt="2020-10-16T08:55:49.085" v="194" actId="1076"/>
          <ac:picMkLst>
            <pc:docMk/>
            <pc:sldMk cId="2846965740" sldId="285"/>
            <ac:picMk id="4" creationId="{54BEDD88-5B91-4D33-8403-68B6394CD9B7}"/>
          </ac:picMkLst>
        </pc:picChg>
      </pc:sldChg>
      <pc:sldChg chg="addSp delSp modSp add del">
        <pc:chgData name="Mazuz, Adi" userId="a989c1b4-2f62-4a8b-a395-a7c53a81f58d" providerId="ADAL" clId="{FF4BB4F3-BB88-4CFB-BB70-72C66F7876FB}" dt="2020-10-16T09:13:35.811" v="208" actId="2696"/>
        <pc:sldMkLst>
          <pc:docMk/>
          <pc:sldMk cId="999279850" sldId="286"/>
        </pc:sldMkLst>
        <pc:spChg chg="add del mod">
          <ac:chgData name="Mazuz, Adi" userId="a989c1b4-2f62-4a8b-a395-a7c53a81f58d" providerId="ADAL" clId="{FF4BB4F3-BB88-4CFB-BB70-72C66F7876FB}" dt="2020-10-16T09:06:57.040" v="207" actId="11529"/>
          <ac:spMkLst>
            <pc:docMk/>
            <pc:sldMk cId="999279850" sldId="286"/>
            <ac:spMk id="4" creationId="{DC800EE8-9F39-4398-B9B5-8EE94E093783}"/>
          </ac:spMkLst>
        </pc:spChg>
      </pc:sldChg>
      <pc:sldChg chg="addSp delSp modSp add">
        <pc:chgData name="Mazuz, Adi" userId="a989c1b4-2f62-4a8b-a395-a7c53a81f58d" providerId="ADAL" clId="{FF4BB4F3-BB88-4CFB-BB70-72C66F7876FB}" dt="2020-10-19T07:00:09.253" v="2245" actId="14100"/>
        <pc:sldMkLst>
          <pc:docMk/>
          <pc:sldMk cId="1408895422" sldId="286"/>
        </pc:sldMkLst>
        <pc:spChg chg="add mod">
          <ac:chgData name="Mazuz, Adi" userId="a989c1b4-2f62-4a8b-a395-a7c53a81f58d" providerId="ADAL" clId="{FF4BB4F3-BB88-4CFB-BB70-72C66F7876FB}" dt="2020-10-19T06:59:56.135" v="2239" actId="478"/>
          <ac:spMkLst>
            <pc:docMk/>
            <pc:sldMk cId="1408895422" sldId="286"/>
            <ac:spMk id="5" creationId="{610BA56B-8B02-4E0B-9B95-0E5F62C7D9F2}"/>
          </ac:spMkLst>
        </pc:spChg>
        <pc:picChg chg="del">
          <ac:chgData name="Mazuz, Adi" userId="a989c1b4-2f62-4a8b-a395-a7c53a81f58d" providerId="ADAL" clId="{FF4BB4F3-BB88-4CFB-BB70-72C66F7876FB}" dt="2020-10-19T06:59:56.135" v="2239" actId="478"/>
          <ac:picMkLst>
            <pc:docMk/>
            <pc:sldMk cId="1408895422" sldId="286"/>
            <ac:picMk id="4" creationId="{7C145696-B151-4433-BB36-78E1E665B6C8}"/>
          </ac:picMkLst>
        </pc:picChg>
        <pc:picChg chg="add mod">
          <ac:chgData name="Mazuz, Adi" userId="a989c1b4-2f62-4a8b-a395-a7c53a81f58d" providerId="ADAL" clId="{FF4BB4F3-BB88-4CFB-BB70-72C66F7876FB}" dt="2020-10-19T07:00:09.253" v="2245" actId="14100"/>
          <ac:picMkLst>
            <pc:docMk/>
            <pc:sldMk cId="1408895422" sldId="286"/>
            <ac:picMk id="6" creationId="{BD8A013C-1BE5-46A6-A025-DBB361EE2737}"/>
          </ac:picMkLst>
        </pc:picChg>
      </pc:sldChg>
      <pc:sldChg chg="modSp add del">
        <pc:chgData name="Mazuz, Adi" userId="a989c1b4-2f62-4a8b-a395-a7c53a81f58d" providerId="ADAL" clId="{FF4BB4F3-BB88-4CFB-BB70-72C66F7876FB}" dt="2020-10-16T09:40:36.359" v="351" actId="2696"/>
        <pc:sldMkLst>
          <pc:docMk/>
          <pc:sldMk cId="1330256111" sldId="287"/>
        </pc:sldMkLst>
        <pc:spChg chg="mod">
          <ac:chgData name="Mazuz, Adi" userId="a989c1b4-2f62-4a8b-a395-a7c53a81f58d" providerId="ADAL" clId="{FF4BB4F3-BB88-4CFB-BB70-72C66F7876FB}" dt="2020-10-16T09:26:19.338" v="225"/>
          <ac:spMkLst>
            <pc:docMk/>
            <pc:sldMk cId="1330256111" sldId="287"/>
            <ac:spMk id="2" creationId="{E2ED6923-767A-4B5F-8040-3276E809D29F}"/>
          </ac:spMkLst>
        </pc:spChg>
      </pc:sldChg>
      <pc:sldChg chg="addSp delSp modSp add">
        <pc:chgData name="Mazuz, Adi" userId="a989c1b4-2f62-4a8b-a395-a7c53a81f58d" providerId="ADAL" clId="{FF4BB4F3-BB88-4CFB-BB70-72C66F7876FB}" dt="2020-10-16T09:56:20.991" v="683" actId="20577"/>
        <pc:sldMkLst>
          <pc:docMk/>
          <pc:sldMk cId="3550591361" sldId="288"/>
        </pc:sldMkLst>
        <pc:spChg chg="mod">
          <ac:chgData name="Mazuz, Adi" userId="a989c1b4-2f62-4a8b-a395-a7c53a81f58d" providerId="ADAL" clId="{FF4BB4F3-BB88-4CFB-BB70-72C66F7876FB}" dt="2020-10-16T09:27:08.816" v="228" actId="20577"/>
          <ac:spMkLst>
            <pc:docMk/>
            <pc:sldMk cId="3550591361" sldId="288"/>
            <ac:spMk id="2" creationId="{9569FA09-B617-4888-A911-317D4CF0CFDC}"/>
          </ac:spMkLst>
        </pc:spChg>
        <pc:spChg chg="mod">
          <ac:chgData name="Mazuz, Adi" userId="a989c1b4-2f62-4a8b-a395-a7c53a81f58d" providerId="ADAL" clId="{FF4BB4F3-BB88-4CFB-BB70-72C66F7876FB}" dt="2020-10-16T09:56:20.991" v="683" actId="20577"/>
          <ac:spMkLst>
            <pc:docMk/>
            <pc:sldMk cId="3550591361" sldId="288"/>
            <ac:spMk id="3" creationId="{5FC6A1CB-D6DD-409D-ABB2-23A7C8DA0189}"/>
          </ac:spMkLst>
        </pc:spChg>
        <pc:picChg chg="add del mod">
          <ac:chgData name="Mazuz, Adi" userId="a989c1b4-2f62-4a8b-a395-a7c53a81f58d" providerId="ADAL" clId="{FF4BB4F3-BB88-4CFB-BB70-72C66F7876FB}" dt="2020-10-16T09:44:47.467" v="361"/>
          <ac:picMkLst>
            <pc:docMk/>
            <pc:sldMk cId="3550591361" sldId="288"/>
            <ac:picMk id="3074" creationId="{A82BC469-351C-4DF2-8D68-802BA5CDA402}"/>
          </ac:picMkLst>
        </pc:picChg>
        <pc:picChg chg="add mod">
          <ac:chgData name="Mazuz, Adi" userId="a989c1b4-2f62-4a8b-a395-a7c53a81f58d" providerId="ADAL" clId="{FF4BB4F3-BB88-4CFB-BB70-72C66F7876FB}" dt="2020-10-16T09:55:22.674" v="525" actId="1076"/>
          <ac:picMkLst>
            <pc:docMk/>
            <pc:sldMk cId="3550591361" sldId="288"/>
            <ac:picMk id="3076" creationId="{46D5831F-CB27-4337-B8AD-5E8F268CB3AD}"/>
          </ac:picMkLst>
        </pc:picChg>
      </pc:sldChg>
      <pc:sldChg chg="addSp delSp modSp add">
        <pc:chgData name="Mazuz, Adi" userId="a989c1b4-2f62-4a8b-a395-a7c53a81f58d" providerId="ADAL" clId="{FF4BB4F3-BB88-4CFB-BB70-72C66F7876FB}" dt="2020-10-16T10:05:13.678" v="1267" actId="1076"/>
        <pc:sldMkLst>
          <pc:docMk/>
          <pc:sldMk cId="2884474255" sldId="289"/>
        </pc:sldMkLst>
        <pc:spChg chg="mod">
          <ac:chgData name="Mazuz, Adi" userId="a989c1b4-2f62-4a8b-a395-a7c53a81f58d" providerId="ADAL" clId="{FF4BB4F3-BB88-4CFB-BB70-72C66F7876FB}" dt="2020-10-16T10:05:13.678" v="1267" actId="1076"/>
          <ac:spMkLst>
            <pc:docMk/>
            <pc:sldMk cId="2884474255" sldId="289"/>
            <ac:spMk id="2" creationId="{FFD55B38-0C4D-47B6-815B-275DF74B3955}"/>
          </ac:spMkLst>
        </pc:spChg>
        <pc:spChg chg="mod">
          <ac:chgData name="Mazuz, Adi" userId="a989c1b4-2f62-4a8b-a395-a7c53a81f58d" providerId="ADAL" clId="{FF4BB4F3-BB88-4CFB-BB70-72C66F7876FB}" dt="2020-10-16T10:05:09.871" v="1266" actId="255"/>
          <ac:spMkLst>
            <pc:docMk/>
            <pc:sldMk cId="2884474255" sldId="289"/>
            <ac:spMk id="3" creationId="{5791F396-5847-4034-A670-A85422A1BA88}"/>
          </ac:spMkLst>
        </pc:spChg>
        <pc:picChg chg="add del mod">
          <ac:chgData name="Mazuz, Adi" userId="a989c1b4-2f62-4a8b-a395-a7c53a81f58d" providerId="ADAL" clId="{FF4BB4F3-BB88-4CFB-BB70-72C66F7876FB}" dt="2020-10-16T09:34:48.068" v="315"/>
          <ac:picMkLst>
            <pc:docMk/>
            <pc:sldMk cId="2884474255" sldId="289"/>
            <ac:picMk id="4" creationId="{3055A3B0-D5EF-4D69-B6FA-ED132AE1909C}"/>
          </ac:picMkLst>
        </pc:picChg>
        <pc:picChg chg="add mod">
          <ac:chgData name="Mazuz, Adi" userId="a989c1b4-2f62-4a8b-a395-a7c53a81f58d" providerId="ADAL" clId="{FF4BB4F3-BB88-4CFB-BB70-72C66F7876FB}" dt="2020-10-16T10:02:16.254" v="987" actId="1076"/>
          <ac:picMkLst>
            <pc:docMk/>
            <pc:sldMk cId="2884474255" sldId="289"/>
            <ac:picMk id="4098" creationId="{231EC196-FE7A-4CE8-88D5-F7E6A6005B4D}"/>
          </ac:picMkLst>
        </pc:picChg>
      </pc:sldChg>
      <pc:sldChg chg="addSp delSp modSp add">
        <pc:chgData name="Mazuz, Adi" userId="a989c1b4-2f62-4a8b-a395-a7c53a81f58d" providerId="ADAL" clId="{FF4BB4F3-BB88-4CFB-BB70-72C66F7876FB}" dt="2020-10-19T07:01:06.494" v="2253"/>
        <pc:sldMkLst>
          <pc:docMk/>
          <pc:sldMk cId="2365862244" sldId="290"/>
        </pc:sldMkLst>
        <pc:spChg chg="mod">
          <ac:chgData name="Mazuz, Adi" userId="a989c1b4-2f62-4a8b-a395-a7c53a81f58d" providerId="ADAL" clId="{FF4BB4F3-BB88-4CFB-BB70-72C66F7876FB}" dt="2020-10-16T09:27:36.588" v="245" actId="20577"/>
          <ac:spMkLst>
            <pc:docMk/>
            <pc:sldMk cId="2365862244" sldId="290"/>
            <ac:spMk id="2" creationId="{C39FD7A7-42FA-4573-BF3A-15DC85508ABB}"/>
          </ac:spMkLst>
        </pc:spChg>
        <pc:spChg chg="mod">
          <ac:chgData name="Mazuz, Adi" userId="a989c1b4-2f62-4a8b-a395-a7c53a81f58d" providerId="ADAL" clId="{FF4BB4F3-BB88-4CFB-BB70-72C66F7876FB}" dt="2020-10-16T10:13:35.205" v="1543"/>
          <ac:spMkLst>
            <pc:docMk/>
            <pc:sldMk cId="2365862244" sldId="290"/>
            <ac:spMk id="3" creationId="{A2D3E7F4-9375-407E-B58F-9F88CE26B188}"/>
          </ac:spMkLst>
        </pc:spChg>
        <pc:picChg chg="add mod">
          <ac:chgData name="Mazuz, Adi" userId="a989c1b4-2f62-4a8b-a395-a7c53a81f58d" providerId="ADAL" clId="{FF4BB4F3-BB88-4CFB-BB70-72C66F7876FB}" dt="2020-10-19T07:00:59.122" v="2248" actId="571"/>
          <ac:picMkLst>
            <pc:docMk/>
            <pc:sldMk cId="2365862244" sldId="290"/>
            <ac:picMk id="5" creationId="{C82338C7-7A40-4D87-9AC4-3E5783437B55}"/>
          </ac:picMkLst>
        </pc:picChg>
        <pc:picChg chg="add del mod">
          <ac:chgData name="Mazuz, Adi" userId="a989c1b4-2f62-4a8b-a395-a7c53a81f58d" providerId="ADAL" clId="{FF4BB4F3-BB88-4CFB-BB70-72C66F7876FB}" dt="2020-10-19T07:01:05.942" v="2252" actId="571"/>
          <ac:picMkLst>
            <pc:docMk/>
            <pc:sldMk cId="2365862244" sldId="290"/>
            <ac:picMk id="6" creationId="{79C0C633-D209-4C67-B062-687DD5C0D9F7}"/>
          </ac:picMkLst>
        </pc:picChg>
        <pc:picChg chg="add del">
          <ac:chgData name="Mazuz, Adi" userId="a989c1b4-2f62-4a8b-a395-a7c53a81f58d" providerId="ADAL" clId="{FF4BB4F3-BB88-4CFB-BB70-72C66F7876FB}" dt="2020-10-19T07:01:06.494" v="2253"/>
          <ac:picMkLst>
            <pc:docMk/>
            <pc:sldMk cId="2365862244" sldId="290"/>
            <ac:picMk id="3074" creationId="{6AB3CED4-E32C-4510-8958-C76F454068F3}"/>
          </ac:picMkLst>
        </pc:picChg>
      </pc:sldChg>
      <pc:sldChg chg="addSp delSp modSp add">
        <pc:chgData name="Mazuz, Adi" userId="a989c1b4-2f62-4a8b-a395-a7c53a81f58d" providerId="ADAL" clId="{FF4BB4F3-BB88-4CFB-BB70-72C66F7876FB}" dt="2020-10-16T10:13:19.359" v="1535" actId="20577"/>
        <pc:sldMkLst>
          <pc:docMk/>
          <pc:sldMk cId="263557457" sldId="291"/>
        </pc:sldMkLst>
        <pc:spChg chg="mod">
          <ac:chgData name="Mazuz, Adi" userId="a989c1b4-2f62-4a8b-a395-a7c53a81f58d" providerId="ADAL" clId="{FF4BB4F3-BB88-4CFB-BB70-72C66F7876FB}" dt="2020-10-16T09:27:51.236" v="248" actId="27636"/>
          <ac:spMkLst>
            <pc:docMk/>
            <pc:sldMk cId="263557457" sldId="291"/>
            <ac:spMk id="2" creationId="{A14158D8-8805-433B-ACF2-98A4ADFDAF93}"/>
          </ac:spMkLst>
        </pc:spChg>
        <pc:spChg chg="mod">
          <ac:chgData name="Mazuz, Adi" userId="a989c1b4-2f62-4a8b-a395-a7c53a81f58d" providerId="ADAL" clId="{FF4BB4F3-BB88-4CFB-BB70-72C66F7876FB}" dt="2020-10-16T10:13:19.359" v="1535" actId="20577"/>
          <ac:spMkLst>
            <pc:docMk/>
            <pc:sldMk cId="263557457" sldId="291"/>
            <ac:spMk id="3" creationId="{5DF3F1B7-8799-46B8-A3EB-C63FB9985350}"/>
          </ac:spMkLst>
        </pc:spChg>
        <pc:graphicFrameChg chg="add del mod">
          <ac:chgData name="Mazuz, Adi" userId="a989c1b4-2f62-4a8b-a395-a7c53a81f58d" providerId="ADAL" clId="{FF4BB4F3-BB88-4CFB-BB70-72C66F7876FB}" dt="2020-10-16T10:13:15.417" v="1533"/>
          <ac:graphicFrameMkLst>
            <pc:docMk/>
            <pc:sldMk cId="263557457" sldId="291"/>
            <ac:graphicFrameMk id="5" creationId="{96BA3045-91BD-4B61-B69F-E0FFCDB72FD6}"/>
          </ac:graphicFrameMkLst>
        </pc:graphicFrameChg>
        <pc:picChg chg="add mod">
          <ac:chgData name="Mazuz, Adi" userId="a989c1b4-2f62-4a8b-a395-a7c53a81f58d" providerId="ADAL" clId="{FF4BB4F3-BB88-4CFB-BB70-72C66F7876FB}" dt="2020-10-16T09:55:29.476" v="526" actId="1076"/>
          <ac:picMkLst>
            <pc:docMk/>
            <pc:sldMk cId="263557457" sldId="291"/>
            <ac:picMk id="4" creationId="{2A6B954A-8F8C-4D42-A3DF-8587057C65D1}"/>
          </ac:picMkLst>
        </pc:picChg>
      </pc:sldChg>
      <pc:sldChg chg="addSp delSp modSp add">
        <pc:chgData name="Mazuz, Adi" userId="a989c1b4-2f62-4a8b-a395-a7c53a81f58d" providerId="ADAL" clId="{FF4BB4F3-BB88-4CFB-BB70-72C66F7876FB}" dt="2020-10-16T10:13:27.476" v="1542"/>
        <pc:sldMkLst>
          <pc:docMk/>
          <pc:sldMk cId="3352255040" sldId="292"/>
        </pc:sldMkLst>
        <pc:spChg chg="mod">
          <ac:chgData name="Mazuz, Adi" userId="a989c1b4-2f62-4a8b-a395-a7c53a81f58d" providerId="ADAL" clId="{FF4BB4F3-BB88-4CFB-BB70-72C66F7876FB}" dt="2020-10-16T09:59:16.530" v="959" actId="14100"/>
          <ac:spMkLst>
            <pc:docMk/>
            <pc:sldMk cId="3352255040" sldId="292"/>
            <ac:spMk id="2" creationId="{F8283E0F-3A00-425D-98A6-82083EBC0EFC}"/>
          </ac:spMkLst>
        </pc:spChg>
        <pc:spChg chg="mod">
          <ac:chgData name="Mazuz, Adi" userId="a989c1b4-2f62-4a8b-a395-a7c53a81f58d" providerId="ADAL" clId="{FF4BB4F3-BB88-4CFB-BB70-72C66F7876FB}" dt="2020-10-16T10:13:27.476" v="1542"/>
          <ac:spMkLst>
            <pc:docMk/>
            <pc:sldMk cId="3352255040" sldId="292"/>
            <ac:spMk id="3" creationId="{7ADEB1DC-41CD-4152-954C-53AC64DEE692}"/>
          </ac:spMkLst>
        </pc:spChg>
        <pc:graphicFrameChg chg="add del mod">
          <ac:chgData name="Mazuz, Adi" userId="a989c1b4-2f62-4a8b-a395-a7c53a81f58d" providerId="ADAL" clId="{FF4BB4F3-BB88-4CFB-BB70-72C66F7876FB}" dt="2020-10-16T10:13:27.373" v="1541"/>
          <ac:graphicFrameMkLst>
            <pc:docMk/>
            <pc:sldMk cId="3352255040" sldId="292"/>
            <ac:graphicFrameMk id="5" creationId="{4DCC5C32-3C1D-411D-92DC-DCB9C922C79D}"/>
          </ac:graphicFrameMkLst>
        </pc:graphicFrameChg>
        <pc:picChg chg="add mod">
          <ac:chgData name="Mazuz, Adi" userId="a989c1b4-2f62-4a8b-a395-a7c53a81f58d" providerId="ADAL" clId="{FF4BB4F3-BB88-4CFB-BB70-72C66F7876FB}" dt="2020-10-16T09:58:11.634" v="868" actId="1076"/>
          <ac:picMkLst>
            <pc:docMk/>
            <pc:sldMk cId="3352255040" sldId="292"/>
            <ac:picMk id="4" creationId="{1DDD4F99-3274-4EB5-ADDC-096E93F7125A}"/>
          </ac:picMkLst>
        </pc:picChg>
      </pc:sldChg>
      <pc:sldChg chg="addSp delSp modSp add">
        <pc:chgData name="Mazuz, Adi" userId="a989c1b4-2f62-4a8b-a395-a7c53a81f58d" providerId="ADAL" clId="{FF4BB4F3-BB88-4CFB-BB70-72C66F7876FB}" dt="2020-10-16T10:13:49.568" v="1555" actId="20577"/>
        <pc:sldMkLst>
          <pc:docMk/>
          <pc:sldMk cId="3468577406" sldId="293"/>
        </pc:sldMkLst>
        <pc:spChg chg="mod">
          <ac:chgData name="Mazuz, Adi" userId="a989c1b4-2f62-4a8b-a395-a7c53a81f58d" providerId="ADAL" clId="{FF4BB4F3-BB88-4CFB-BB70-72C66F7876FB}" dt="2020-10-16T09:28:36.640" v="289" actId="20577"/>
          <ac:spMkLst>
            <pc:docMk/>
            <pc:sldMk cId="3468577406" sldId="293"/>
            <ac:spMk id="2" creationId="{390538B3-9E29-4672-9DB2-82F3AC025B68}"/>
          </ac:spMkLst>
        </pc:spChg>
        <pc:spChg chg="mod">
          <ac:chgData name="Mazuz, Adi" userId="a989c1b4-2f62-4a8b-a395-a7c53a81f58d" providerId="ADAL" clId="{FF4BB4F3-BB88-4CFB-BB70-72C66F7876FB}" dt="2020-10-16T10:13:49.568" v="1555" actId="20577"/>
          <ac:spMkLst>
            <pc:docMk/>
            <pc:sldMk cId="3468577406" sldId="293"/>
            <ac:spMk id="3" creationId="{3BDED08F-81EE-41D8-A834-1E8050F12845}"/>
          </ac:spMkLst>
        </pc:spChg>
        <pc:graphicFrameChg chg="add del mod">
          <ac:chgData name="Mazuz, Adi" userId="a989c1b4-2f62-4a8b-a395-a7c53a81f58d" providerId="ADAL" clId="{FF4BB4F3-BB88-4CFB-BB70-72C66F7876FB}" dt="2020-10-16T10:13:47.838" v="1552"/>
          <ac:graphicFrameMkLst>
            <pc:docMk/>
            <pc:sldMk cId="3468577406" sldId="293"/>
            <ac:graphicFrameMk id="5" creationId="{383E259D-A12D-42BF-A1DF-5DA24EF26F2C}"/>
          </ac:graphicFrameMkLst>
        </pc:graphicFrameChg>
        <pc:picChg chg="add mod">
          <ac:chgData name="Mazuz, Adi" userId="a989c1b4-2f62-4a8b-a395-a7c53a81f58d" providerId="ADAL" clId="{FF4BB4F3-BB88-4CFB-BB70-72C66F7876FB}" dt="2020-10-16T09:35:36.468" v="328" actId="14100"/>
          <ac:picMkLst>
            <pc:docMk/>
            <pc:sldMk cId="3468577406" sldId="293"/>
            <ac:picMk id="4" creationId="{A882FCD0-411E-42ED-B0C6-D8A4A8504A21}"/>
          </ac:picMkLst>
        </pc:picChg>
      </pc:sldChg>
      <pc:sldChg chg="addSp delSp modSp add ord">
        <pc:chgData name="Mazuz, Adi" userId="a989c1b4-2f62-4a8b-a395-a7c53a81f58d" providerId="ADAL" clId="{FF4BB4F3-BB88-4CFB-BB70-72C66F7876FB}" dt="2020-10-19T06:50:30.860" v="2228" actId="1076"/>
        <pc:sldMkLst>
          <pc:docMk/>
          <pc:sldMk cId="2680466840" sldId="294"/>
        </pc:sldMkLst>
        <pc:spChg chg="mod">
          <ac:chgData name="Mazuz, Adi" userId="a989c1b4-2f62-4a8b-a395-a7c53a81f58d" providerId="ADAL" clId="{FF4BB4F3-BB88-4CFB-BB70-72C66F7876FB}" dt="2020-10-16T10:20:58.181" v="1675" actId="20577"/>
          <ac:spMkLst>
            <pc:docMk/>
            <pc:sldMk cId="2680466840" sldId="294"/>
            <ac:spMk id="2" creationId="{69CBFEE8-E6D6-4E0E-9A38-42E56EC8A360}"/>
          </ac:spMkLst>
        </pc:spChg>
        <pc:spChg chg="mod">
          <ac:chgData name="Mazuz, Adi" userId="a989c1b4-2f62-4a8b-a395-a7c53a81f58d" providerId="ADAL" clId="{FF4BB4F3-BB88-4CFB-BB70-72C66F7876FB}" dt="2020-10-16T10:22:19.565" v="1871" actId="313"/>
          <ac:spMkLst>
            <pc:docMk/>
            <pc:sldMk cId="2680466840" sldId="294"/>
            <ac:spMk id="3" creationId="{6D7C8C2A-F6B0-4BE0-BD5E-F9D6FC849018}"/>
          </ac:spMkLst>
        </pc:spChg>
        <pc:picChg chg="add del mod">
          <ac:chgData name="Mazuz, Adi" userId="a989c1b4-2f62-4a8b-a395-a7c53a81f58d" providerId="ADAL" clId="{FF4BB4F3-BB88-4CFB-BB70-72C66F7876FB}" dt="2020-10-19T06:50:23.067" v="2225" actId="478"/>
          <ac:picMkLst>
            <pc:docMk/>
            <pc:sldMk cId="2680466840" sldId="294"/>
            <ac:picMk id="4" creationId="{E44E40B3-6DB8-4590-9A35-B64E39B3BCD9}"/>
          </ac:picMkLst>
        </pc:picChg>
        <pc:picChg chg="add mod">
          <ac:chgData name="Mazuz, Adi" userId="a989c1b4-2f62-4a8b-a395-a7c53a81f58d" providerId="ADAL" clId="{FF4BB4F3-BB88-4CFB-BB70-72C66F7876FB}" dt="2020-10-19T06:50:30.860" v="2228" actId="1076"/>
          <ac:picMkLst>
            <pc:docMk/>
            <pc:sldMk cId="2680466840" sldId="294"/>
            <ac:picMk id="1026" creationId="{411F8749-ED89-4EE7-9721-0B87D9EB1D59}"/>
          </ac:picMkLst>
        </pc:picChg>
      </pc:sldChg>
      <pc:sldChg chg="addSp delSp modSp add">
        <pc:chgData name="Mazuz, Adi" userId="a989c1b4-2f62-4a8b-a395-a7c53a81f58d" providerId="ADAL" clId="{FF4BB4F3-BB88-4CFB-BB70-72C66F7876FB}" dt="2020-10-16T10:34:44.694" v="2221" actId="255"/>
        <pc:sldMkLst>
          <pc:docMk/>
          <pc:sldMk cId="589967867" sldId="295"/>
        </pc:sldMkLst>
        <pc:spChg chg="mod">
          <ac:chgData name="Mazuz, Adi" userId="a989c1b4-2f62-4a8b-a395-a7c53a81f58d" providerId="ADAL" clId="{FF4BB4F3-BB88-4CFB-BB70-72C66F7876FB}" dt="2020-10-16T10:31:01.634" v="2077"/>
          <ac:spMkLst>
            <pc:docMk/>
            <pc:sldMk cId="589967867" sldId="295"/>
            <ac:spMk id="2" creationId="{BEE062B3-4281-466E-9374-D564673747B4}"/>
          </ac:spMkLst>
        </pc:spChg>
        <pc:spChg chg="mod">
          <ac:chgData name="Mazuz, Adi" userId="a989c1b4-2f62-4a8b-a395-a7c53a81f58d" providerId="ADAL" clId="{FF4BB4F3-BB88-4CFB-BB70-72C66F7876FB}" dt="2020-10-16T10:34:44.694" v="2221" actId="255"/>
          <ac:spMkLst>
            <pc:docMk/>
            <pc:sldMk cId="589967867" sldId="295"/>
            <ac:spMk id="3" creationId="{AB4E71A2-3632-49D4-88F2-EE8ECFF4C201}"/>
          </ac:spMkLst>
        </pc:spChg>
        <pc:picChg chg="add del mod">
          <ac:chgData name="Mazuz, Adi" userId="a989c1b4-2f62-4a8b-a395-a7c53a81f58d" providerId="ADAL" clId="{FF4BB4F3-BB88-4CFB-BB70-72C66F7876FB}" dt="2020-10-16T10:30:46.847" v="2073"/>
          <ac:picMkLst>
            <pc:docMk/>
            <pc:sldMk cId="589967867" sldId="295"/>
            <ac:picMk id="5122" creationId="{D4F618DA-D0D9-421F-8F63-AE53C517920F}"/>
          </ac:picMkLst>
        </pc:picChg>
        <pc:picChg chg="add mod">
          <ac:chgData name="Mazuz, Adi" userId="a989c1b4-2f62-4a8b-a395-a7c53a81f58d" providerId="ADAL" clId="{FF4BB4F3-BB88-4CFB-BB70-72C66F7876FB}" dt="2020-10-16T10:34:33.890" v="2219" actId="1076"/>
          <ac:picMkLst>
            <pc:docMk/>
            <pc:sldMk cId="589967867" sldId="295"/>
            <ac:picMk id="5124" creationId="{2CDD72F9-D54C-4BC0-936E-E4E945B6EE28}"/>
          </ac:picMkLst>
        </pc:picChg>
        <pc:picChg chg="add mod">
          <ac:chgData name="Mazuz, Adi" userId="a989c1b4-2f62-4a8b-a395-a7c53a81f58d" providerId="ADAL" clId="{FF4BB4F3-BB88-4CFB-BB70-72C66F7876FB}" dt="2020-10-16T10:34:35.768" v="2220" actId="1076"/>
          <ac:picMkLst>
            <pc:docMk/>
            <pc:sldMk cId="589967867" sldId="295"/>
            <ac:picMk id="5126" creationId="{8D372704-C3FE-4BD9-B3FC-97BB54F248D1}"/>
          </ac:picMkLst>
        </pc:picChg>
      </pc:sldChg>
      <pc:sldChg chg="addSp delSp modSp add ord">
        <pc:chgData name="Mazuz, Adi" userId="a989c1b4-2f62-4a8b-a395-a7c53a81f58d" providerId="ADAL" clId="{FF4BB4F3-BB88-4CFB-BB70-72C66F7876FB}" dt="2020-10-19T17:35:10.247" v="2268"/>
        <pc:sldMkLst>
          <pc:docMk/>
          <pc:sldMk cId="1147244231" sldId="296"/>
        </pc:sldMkLst>
        <pc:spChg chg="mod">
          <ac:chgData name="Mazuz, Adi" userId="a989c1b4-2f62-4a8b-a395-a7c53a81f58d" providerId="ADAL" clId="{FF4BB4F3-BB88-4CFB-BB70-72C66F7876FB}" dt="2020-10-19T06:51:51.747" v="2235" actId="20577"/>
          <ac:spMkLst>
            <pc:docMk/>
            <pc:sldMk cId="1147244231" sldId="296"/>
            <ac:spMk id="2" creationId="{A8A2748E-E892-4207-94BD-3E3494677A3E}"/>
          </ac:spMkLst>
        </pc:spChg>
        <pc:spChg chg="del">
          <ac:chgData name="Mazuz, Adi" userId="a989c1b4-2f62-4a8b-a395-a7c53a81f58d" providerId="ADAL" clId="{FF4BB4F3-BB88-4CFB-BB70-72C66F7876FB}" dt="2020-10-19T06:51:49.344" v="2230"/>
          <ac:spMkLst>
            <pc:docMk/>
            <pc:sldMk cId="1147244231" sldId="296"/>
            <ac:spMk id="3" creationId="{101A338A-AAFB-411A-B315-8D29080CCD49}"/>
          </ac:spMkLst>
        </pc:spChg>
        <pc:picChg chg="add mod">
          <ac:chgData name="Mazuz, Adi" userId="a989c1b4-2f62-4a8b-a395-a7c53a81f58d" providerId="ADAL" clId="{FF4BB4F3-BB88-4CFB-BB70-72C66F7876FB}" dt="2020-10-19T06:51:59.963" v="2238" actId="14100"/>
          <ac:picMkLst>
            <pc:docMk/>
            <pc:sldMk cId="1147244231" sldId="296"/>
            <ac:picMk id="2050" creationId="{BFFB2EB6-85BC-40B4-82FA-51A213B6627B}"/>
          </ac:picMkLst>
        </pc:picChg>
      </pc:sldChg>
      <pc:sldChg chg="addSp delSp modSp add">
        <pc:chgData name="Mazuz, Adi" userId="a989c1b4-2f62-4a8b-a395-a7c53a81f58d" providerId="ADAL" clId="{FF4BB4F3-BB88-4CFB-BB70-72C66F7876FB}" dt="2020-10-19T07:02:17.842" v="2267" actId="1076"/>
        <pc:sldMkLst>
          <pc:docMk/>
          <pc:sldMk cId="2607131217" sldId="297"/>
        </pc:sldMkLst>
        <pc:spChg chg="mod">
          <ac:chgData name="Mazuz, Adi" userId="a989c1b4-2f62-4a8b-a395-a7c53a81f58d" providerId="ADAL" clId="{FF4BB4F3-BB88-4CFB-BB70-72C66F7876FB}" dt="2020-10-19T07:01:19.246" v="2261" actId="20577"/>
          <ac:spMkLst>
            <pc:docMk/>
            <pc:sldMk cId="2607131217" sldId="297"/>
            <ac:spMk id="2" creationId="{A61B9593-2992-4BAE-9A64-4C2B222EA2E6}"/>
          </ac:spMkLst>
        </pc:spChg>
        <pc:spChg chg="del">
          <ac:chgData name="Mazuz, Adi" userId="a989c1b4-2f62-4a8b-a395-a7c53a81f58d" providerId="ADAL" clId="{FF4BB4F3-BB88-4CFB-BB70-72C66F7876FB}" dt="2020-10-19T07:01:14.668" v="2255"/>
          <ac:spMkLst>
            <pc:docMk/>
            <pc:sldMk cId="2607131217" sldId="297"/>
            <ac:spMk id="3" creationId="{B5D3507C-D2BE-4359-A5CB-E4B3CF1F3044}"/>
          </ac:spMkLst>
        </pc:spChg>
        <pc:spChg chg="add mod">
          <ac:chgData name="Mazuz, Adi" userId="a989c1b4-2f62-4a8b-a395-a7c53a81f58d" providerId="ADAL" clId="{FF4BB4F3-BB88-4CFB-BB70-72C66F7876FB}" dt="2020-10-19T07:02:11.144" v="2264" actId="478"/>
          <ac:spMkLst>
            <pc:docMk/>
            <pc:sldMk cId="2607131217" sldId="297"/>
            <ac:spMk id="5" creationId="{2368A6DE-331F-44C0-957F-095C30E3ACB3}"/>
          </ac:spMkLst>
        </pc:spChg>
        <pc:picChg chg="add del mod">
          <ac:chgData name="Mazuz, Adi" userId="a989c1b4-2f62-4a8b-a395-a7c53a81f58d" providerId="ADAL" clId="{FF4BB4F3-BB88-4CFB-BB70-72C66F7876FB}" dt="2020-10-19T07:02:11.144" v="2264" actId="478"/>
          <ac:picMkLst>
            <pc:docMk/>
            <pc:sldMk cId="2607131217" sldId="297"/>
            <ac:picMk id="4" creationId="{AC58EB76-073E-4B6F-8202-3FE7838EEBBB}"/>
          </ac:picMkLst>
        </pc:picChg>
        <pc:picChg chg="add mod">
          <ac:chgData name="Mazuz, Adi" userId="a989c1b4-2f62-4a8b-a395-a7c53a81f58d" providerId="ADAL" clId="{FF4BB4F3-BB88-4CFB-BB70-72C66F7876FB}" dt="2020-10-19T07:02:17.842" v="2267" actId="1076"/>
          <ac:picMkLst>
            <pc:docMk/>
            <pc:sldMk cId="2607131217" sldId="297"/>
            <ac:picMk id="4098" creationId="{1EB7E0D1-795C-424E-89C3-6682A74A1D28}"/>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amazuz\OneDrive%20-%20Intel%20Corporation\Desktop\Technion\project%20docs\Book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mazuz\OneDrive%20-%20Intel%20Corporation\Desktop\Technion\project%20docs\Book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mazuz\Desktop\Technion\project%20docs\Book1.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Pt>
            <c:idx val="0"/>
            <c:invertIfNegative val="0"/>
            <c:bubble3D val="0"/>
            <c:spPr>
              <a:solidFill>
                <a:schemeClr val="accent2">
                  <a:lumMod val="60000"/>
                  <a:lumOff val="40000"/>
                </a:schemeClr>
              </a:solidFill>
              <a:ln>
                <a:noFill/>
              </a:ln>
              <a:effectLst/>
            </c:spPr>
            <c:extLst>
              <c:ext xmlns:c16="http://schemas.microsoft.com/office/drawing/2014/chart" uri="{C3380CC4-5D6E-409C-BE32-E72D297353CC}">
                <c16:uniqueId val="{00000001-25A3-43F2-9E68-8DA33855E3F3}"/>
              </c:ext>
            </c:extLst>
          </c:dPt>
          <c:dPt>
            <c:idx val="1"/>
            <c:invertIfNegative val="0"/>
            <c:bubble3D val="0"/>
            <c:spPr>
              <a:solidFill>
                <a:schemeClr val="accent2">
                  <a:lumMod val="60000"/>
                  <a:lumOff val="40000"/>
                </a:schemeClr>
              </a:solidFill>
              <a:ln>
                <a:noFill/>
              </a:ln>
              <a:effectLst/>
            </c:spPr>
            <c:extLst>
              <c:ext xmlns:c16="http://schemas.microsoft.com/office/drawing/2014/chart" uri="{C3380CC4-5D6E-409C-BE32-E72D297353CC}">
                <c16:uniqueId val="{00000003-25A3-43F2-9E68-8DA33855E3F3}"/>
              </c:ext>
            </c:extLst>
          </c:dPt>
          <c:dPt>
            <c:idx val="5"/>
            <c:invertIfNegative val="0"/>
            <c:bubble3D val="0"/>
            <c:spPr>
              <a:solidFill>
                <a:schemeClr val="accent6"/>
              </a:solidFill>
              <a:ln>
                <a:noFill/>
              </a:ln>
              <a:effectLst/>
            </c:spPr>
            <c:extLst>
              <c:ext xmlns:c16="http://schemas.microsoft.com/office/drawing/2014/chart" uri="{C3380CC4-5D6E-409C-BE32-E72D297353CC}">
                <c16:uniqueId val="{00000005-25A3-43F2-9E68-8DA33855E3F3}"/>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Sheet1!$E$10:$M$10</c:f>
              <c:strCache>
                <c:ptCount val="9"/>
                <c:pt idx="0">
                  <c:v>YOLO</c:v>
                </c:pt>
                <c:pt idx="1">
                  <c:v>MRCNN</c:v>
                </c:pt>
                <c:pt idx="2">
                  <c:v>ALL + IOU = 0.8</c:v>
                </c:pt>
                <c:pt idx="3">
                  <c:v>ALL + IOU = 0.7</c:v>
                </c:pt>
                <c:pt idx="4">
                  <c:v>ALL + IOU = 0.6</c:v>
                </c:pt>
                <c:pt idx="5">
                  <c:v>ALL + IOU = 0.5</c:v>
                </c:pt>
                <c:pt idx="6">
                  <c:v>Confidance &gt; 0.9 + IOU = 0.5</c:v>
                </c:pt>
                <c:pt idx="7">
                  <c:v>Confidance &gt; 0.8 + IOU = 0.5</c:v>
                </c:pt>
                <c:pt idx="8">
                  <c:v>Confidance &gt; 0.9 + IOU = 0.5</c:v>
                </c:pt>
              </c:strCache>
            </c:strRef>
          </c:cat>
          <c:val>
            <c:numRef>
              <c:f>Sheet1!$E$11:$M$11</c:f>
              <c:numCache>
                <c:formatCode>General</c:formatCode>
                <c:ptCount val="9"/>
                <c:pt idx="0">
                  <c:v>50.67</c:v>
                </c:pt>
                <c:pt idx="1">
                  <c:v>62.88</c:v>
                </c:pt>
                <c:pt idx="2">
                  <c:v>64.03</c:v>
                </c:pt>
                <c:pt idx="3">
                  <c:v>65.650000000000006</c:v>
                </c:pt>
                <c:pt idx="4">
                  <c:v>65.930000000000007</c:v>
                </c:pt>
                <c:pt idx="5">
                  <c:v>65.95</c:v>
                </c:pt>
                <c:pt idx="6">
                  <c:v>54.9</c:v>
                </c:pt>
                <c:pt idx="7">
                  <c:v>61.43</c:v>
                </c:pt>
                <c:pt idx="8">
                  <c:v>64.790000000000006</c:v>
                </c:pt>
              </c:numCache>
            </c:numRef>
          </c:val>
          <c:extLst>
            <c:ext xmlns:c16="http://schemas.microsoft.com/office/drawing/2014/chart" uri="{C3380CC4-5D6E-409C-BE32-E72D297353CC}">
              <c16:uniqueId val="{00000006-25A3-43F2-9E68-8DA33855E3F3}"/>
            </c:ext>
          </c:extLst>
        </c:ser>
        <c:ser>
          <c:idx val="1"/>
          <c:order val="1"/>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Sheet1!$E$10:$M$10</c:f>
              <c:strCache>
                <c:ptCount val="9"/>
                <c:pt idx="0">
                  <c:v>YOLO</c:v>
                </c:pt>
                <c:pt idx="1">
                  <c:v>MRCNN</c:v>
                </c:pt>
                <c:pt idx="2">
                  <c:v>ALL + IOU = 0.8</c:v>
                </c:pt>
                <c:pt idx="3">
                  <c:v>ALL + IOU = 0.7</c:v>
                </c:pt>
                <c:pt idx="4">
                  <c:v>ALL + IOU = 0.6</c:v>
                </c:pt>
                <c:pt idx="5">
                  <c:v>ALL + IOU = 0.5</c:v>
                </c:pt>
                <c:pt idx="6">
                  <c:v>Confidance &gt; 0.9 + IOU = 0.5</c:v>
                </c:pt>
                <c:pt idx="7">
                  <c:v>Confidance &gt; 0.8 + IOU = 0.5</c:v>
                </c:pt>
                <c:pt idx="8">
                  <c:v>Confidance &gt; 0.9 + IOU = 0.5</c:v>
                </c:pt>
              </c:strCache>
            </c:strRef>
          </c:cat>
          <c:val>
            <c:numRef>
              <c:f>Sheet1!$E$12:$M$12</c:f>
              <c:numCache>
                <c:formatCode>General</c:formatCode>
                <c:ptCount val="9"/>
              </c:numCache>
            </c:numRef>
          </c:val>
          <c:extLst>
            <c:ext xmlns:c16="http://schemas.microsoft.com/office/drawing/2014/chart" uri="{C3380CC4-5D6E-409C-BE32-E72D297353CC}">
              <c16:uniqueId val="{00000007-25A3-43F2-9E68-8DA33855E3F3}"/>
            </c:ext>
          </c:extLst>
        </c:ser>
        <c:dLbls>
          <c:dLblPos val="outEnd"/>
          <c:showLegendKey val="0"/>
          <c:showVal val="1"/>
          <c:showCatName val="0"/>
          <c:showSerName val="0"/>
          <c:showPercent val="0"/>
          <c:showBubbleSize val="0"/>
        </c:dLbls>
        <c:gapWidth val="219"/>
        <c:overlap val="-27"/>
        <c:axId val="479731680"/>
        <c:axId val="479728072"/>
      </c:barChart>
      <c:catAx>
        <c:axId val="479731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9728072"/>
        <c:crosses val="autoZero"/>
        <c:auto val="1"/>
        <c:lblAlgn val="ctr"/>
        <c:lblOffset val="100"/>
        <c:noMultiLvlLbl val="0"/>
      </c:catAx>
      <c:valAx>
        <c:axId val="479728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97316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Sheet1!$N$10</c:f>
              <c:strCache>
                <c:ptCount val="1"/>
                <c:pt idx="0">
                  <c:v>Decision Trees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Sheet1!$N$11</c:f>
              <c:numCache>
                <c:formatCode>General</c:formatCode>
                <c:ptCount val="1"/>
                <c:pt idx="0">
                  <c:v>56.16</c:v>
                </c:pt>
              </c:numCache>
            </c:numRef>
          </c:val>
          <c:extLst>
            <c:ext xmlns:c16="http://schemas.microsoft.com/office/drawing/2014/chart" uri="{C3380CC4-5D6E-409C-BE32-E72D297353CC}">
              <c16:uniqueId val="{00000000-D921-42C0-97C1-6ADDBB282AF4}"/>
            </c:ext>
          </c:extLst>
        </c:ser>
        <c:ser>
          <c:idx val="1"/>
          <c:order val="1"/>
          <c:tx>
            <c:strRef>
              <c:f>Sheet1!$O$10</c:f>
              <c:strCache>
                <c:ptCount val="1"/>
                <c:pt idx="0">
                  <c:v>Decision Tree + NN</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Sheet1!$O$11</c:f>
              <c:numCache>
                <c:formatCode>General</c:formatCode>
                <c:ptCount val="1"/>
                <c:pt idx="0">
                  <c:v>48.47</c:v>
                </c:pt>
              </c:numCache>
            </c:numRef>
          </c:val>
          <c:extLst>
            <c:ext xmlns:c16="http://schemas.microsoft.com/office/drawing/2014/chart" uri="{C3380CC4-5D6E-409C-BE32-E72D297353CC}">
              <c16:uniqueId val="{00000001-D921-42C0-97C1-6ADDBB282AF4}"/>
            </c:ext>
          </c:extLst>
        </c:ser>
        <c:ser>
          <c:idx val="2"/>
          <c:order val="2"/>
          <c:tx>
            <c:strRef>
              <c:f>Sheet1!$P$10</c:f>
              <c:strCache>
                <c:ptCount val="1"/>
                <c:pt idx="0">
                  <c:v>Decision Tree + Resnet</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Sheet1!$P$11</c:f>
              <c:numCache>
                <c:formatCode>General</c:formatCode>
                <c:ptCount val="1"/>
                <c:pt idx="0">
                  <c:v>51.99</c:v>
                </c:pt>
              </c:numCache>
            </c:numRef>
          </c:val>
          <c:extLst>
            <c:ext xmlns:c16="http://schemas.microsoft.com/office/drawing/2014/chart" uri="{C3380CC4-5D6E-409C-BE32-E72D297353CC}">
              <c16:uniqueId val="{00000002-D921-42C0-97C1-6ADDBB282AF4}"/>
            </c:ext>
          </c:extLst>
        </c:ser>
        <c:dLbls>
          <c:dLblPos val="outEnd"/>
          <c:showLegendKey val="0"/>
          <c:showVal val="1"/>
          <c:showCatName val="0"/>
          <c:showSerName val="0"/>
          <c:showPercent val="0"/>
          <c:showBubbleSize val="0"/>
        </c:dLbls>
        <c:gapWidth val="219"/>
        <c:overlap val="-27"/>
        <c:axId val="1131069456"/>
        <c:axId val="1131062240"/>
      </c:barChart>
      <c:catAx>
        <c:axId val="1131069456"/>
        <c:scaling>
          <c:orientation val="minMax"/>
        </c:scaling>
        <c:delete val="1"/>
        <c:axPos val="b"/>
        <c:majorTickMark val="none"/>
        <c:minorTickMark val="none"/>
        <c:tickLblPos val="nextTo"/>
        <c:crossAx val="1131062240"/>
        <c:crosses val="autoZero"/>
        <c:auto val="1"/>
        <c:lblAlgn val="ctr"/>
        <c:lblOffset val="100"/>
        <c:noMultiLvlLbl val="0"/>
      </c:catAx>
      <c:valAx>
        <c:axId val="11310622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1069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dirty="0"/>
              <a:t>MAP</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alpha val="85000"/>
              </a:schemeClr>
            </a:solidFill>
            <a:ln w="9525" cap="flat" cmpd="sng" algn="ctr">
              <a:solidFill>
                <a:schemeClr val="lt1">
                  <a:alpha val="50000"/>
                </a:schemeClr>
              </a:solidFill>
              <a:round/>
            </a:ln>
            <a:effectLst/>
          </c:spPr>
          <c:invertIfNegative val="0"/>
          <c:dPt>
            <c:idx val="0"/>
            <c:invertIfNegative val="0"/>
            <c:bubble3D val="0"/>
            <c:spPr>
              <a:solidFill>
                <a:schemeClr val="accent2">
                  <a:lumMod val="60000"/>
                  <a:lumOff val="40000"/>
                </a:schemeClr>
              </a:solidFill>
              <a:ln w="9525" cap="flat" cmpd="sng" algn="ctr">
                <a:solidFill>
                  <a:schemeClr val="lt1">
                    <a:alpha val="50000"/>
                  </a:schemeClr>
                </a:solidFill>
                <a:round/>
              </a:ln>
              <a:effectLst/>
            </c:spPr>
            <c:extLst>
              <c:ext xmlns:c16="http://schemas.microsoft.com/office/drawing/2014/chart" uri="{C3380CC4-5D6E-409C-BE32-E72D297353CC}">
                <c16:uniqueId val="{00000001-FD3B-4633-9F22-05E74BC06500}"/>
              </c:ext>
            </c:extLst>
          </c:dPt>
          <c:dPt>
            <c:idx val="1"/>
            <c:invertIfNegative val="0"/>
            <c:bubble3D val="0"/>
            <c:spPr>
              <a:solidFill>
                <a:schemeClr val="accent2">
                  <a:lumMod val="60000"/>
                  <a:lumOff val="40000"/>
                </a:schemeClr>
              </a:solidFill>
              <a:ln w="9525" cap="flat" cmpd="sng" algn="ctr">
                <a:solidFill>
                  <a:schemeClr val="lt1">
                    <a:alpha val="50000"/>
                  </a:schemeClr>
                </a:solidFill>
                <a:round/>
              </a:ln>
              <a:effectLst/>
            </c:spPr>
            <c:extLst>
              <c:ext xmlns:c16="http://schemas.microsoft.com/office/drawing/2014/chart" uri="{C3380CC4-5D6E-409C-BE32-E72D297353CC}">
                <c16:uniqueId val="{00000003-FD3B-4633-9F22-05E74BC06500}"/>
              </c:ext>
            </c:extLst>
          </c:dPt>
          <c:dPt>
            <c:idx val="5"/>
            <c:invertIfNegative val="0"/>
            <c:bubble3D val="0"/>
            <c:spPr>
              <a:solidFill>
                <a:schemeClr val="accent6"/>
              </a:solidFill>
              <a:ln w="9525" cap="flat" cmpd="sng" algn="ctr">
                <a:solidFill>
                  <a:schemeClr val="lt1">
                    <a:alpha val="50000"/>
                  </a:schemeClr>
                </a:solidFill>
                <a:round/>
              </a:ln>
              <a:effectLst/>
            </c:spPr>
            <c:extLst>
              <c:ext xmlns:c16="http://schemas.microsoft.com/office/drawing/2014/chart" uri="{C3380CC4-5D6E-409C-BE32-E72D297353CC}">
                <c16:uniqueId val="{00000005-FD3B-4633-9F22-05E74BC06500}"/>
              </c:ext>
            </c:extLst>
          </c:dPt>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Sheet1!$E$10:$P$10</c:f>
              <c:strCache>
                <c:ptCount val="12"/>
                <c:pt idx="0">
                  <c:v>YOLO</c:v>
                </c:pt>
                <c:pt idx="1">
                  <c:v>MRCNN</c:v>
                </c:pt>
                <c:pt idx="2">
                  <c:v>ALL + IOU = 0.8</c:v>
                </c:pt>
                <c:pt idx="3">
                  <c:v>ALL + IOU = 0.7</c:v>
                </c:pt>
                <c:pt idx="4">
                  <c:v>ALL + IOU = 0.6</c:v>
                </c:pt>
                <c:pt idx="5">
                  <c:v>ALL + IOU = 0.5</c:v>
                </c:pt>
                <c:pt idx="6">
                  <c:v>Confidance &gt; 0.9 + IOU = 0.5</c:v>
                </c:pt>
                <c:pt idx="7">
                  <c:v>Confidance &gt; 0.8 + IOU = 0.5</c:v>
                </c:pt>
                <c:pt idx="8">
                  <c:v>Confidance &gt; 0.9 + IOU = 0.5</c:v>
                </c:pt>
                <c:pt idx="9">
                  <c:v>Decision Trees</c:v>
                </c:pt>
                <c:pt idx="10">
                  <c:v>Decision Tree + NN</c:v>
                </c:pt>
                <c:pt idx="11">
                  <c:v>Decision Tree + Resnet</c:v>
                </c:pt>
              </c:strCache>
            </c:strRef>
          </c:cat>
          <c:val>
            <c:numRef>
              <c:f>Sheet1!$E$11:$P$11</c:f>
              <c:numCache>
                <c:formatCode>General</c:formatCode>
                <c:ptCount val="12"/>
                <c:pt idx="0">
                  <c:v>50.67</c:v>
                </c:pt>
                <c:pt idx="1">
                  <c:v>62.88</c:v>
                </c:pt>
                <c:pt idx="2">
                  <c:v>64.03</c:v>
                </c:pt>
                <c:pt idx="3">
                  <c:v>65.650000000000006</c:v>
                </c:pt>
                <c:pt idx="4">
                  <c:v>65.930000000000007</c:v>
                </c:pt>
                <c:pt idx="5">
                  <c:v>65.95</c:v>
                </c:pt>
                <c:pt idx="6">
                  <c:v>54.9</c:v>
                </c:pt>
                <c:pt idx="7">
                  <c:v>61.43</c:v>
                </c:pt>
                <c:pt idx="8">
                  <c:v>64.790000000000006</c:v>
                </c:pt>
                <c:pt idx="9">
                  <c:v>56.16</c:v>
                </c:pt>
                <c:pt idx="10">
                  <c:v>48.47</c:v>
                </c:pt>
                <c:pt idx="11">
                  <c:v>51.99</c:v>
                </c:pt>
              </c:numCache>
            </c:numRef>
          </c:val>
          <c:extLst>
            <c:ext xmlns:c16="http://schemas.microsoft.com/office/drawing/2014/chart" uri="{C3380CC4-5D6E-409C-BE32-E72D297353CC}">
              <c16:uniqueId val="{00000006-FD3B-4633-9F22-05E74BC06500}"/>
            </c:ext>
          </c:extLst>
        </c:ser>
        <c:dLbls>
          <c:dLblPos val="inEnd"/>
          <c:showLegendKey val="0"/>
          <c:showVal val="1"/>
          <c:showCatName val="0"/>
          <c:showSerName val="0"/>
          <c:showPercent val="0"/>
          <c:showBubbleSize val="0"/>
        </c:dLbls>
        <c:gapWidth val="65"/>
        <c:axId val="793461752"/>
        <c:axId val="793462736"/>
      </c:barChart>
      <c:catAx>
        <c:axId val="793461752"/>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793462736"/>
        <c:crosses val="autoZero"/>
        <c:auto val="1"/>
        <c:lblAlgn val="ctr"/>
        <c:lblOffset val="100"/>
        <c:noMultiLvlLbl val="0"/>
      </c:catAx>
      <c:valAx>
        <c:axId val="793462736"/>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7934617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1C8FFA-F5A9-4B72-BCB7-89292E75CBB9}" type="datetimeFigureOut">
              <a:rPr lang="en-US" smtClean="0"/>
              <a:t>10/25/2020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587956-14EC-421D-AD57-6938C706A124}" type="slidenum">
              <a:rPr lang="en-US" smtClean="0"/>
              <a:t>‹#›</a:t>
            </a:fld>
            <a:endParaRPr lang="en-US"/>
          </a:p>
        </p:txBody>
      </p:sp>
    </p:spTree>
    <p:extLst>
      <p:ext uri="{BB962C8B-B14F-4D97-AF65-F5344CB8AC3E}">
        <p14:creationId xmlns:p14="http://schemas.microsoft.com/office/powerpoint/2010/main" val="4267013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587956-14EC-421D-AD57-6938C706A124}" type="slidenum">
              <a:rPr lang="en-US" smtClean="0"/>
              <a:t>22</a:t>
            </a:fld>
            <a:endParaRPr lang="en-US"/>
          </a:p>
        </p:txBody>
      </p:sp>
    </p:spTree>
    <p:extLst>
      <p:ext uri="{BB962C8B-B14F-4D97-AF65-F5344CB8AC3E}">
        <p14:creationId xmlns:p14="http://schemas.microsoft.com/office/powerpoint/2010/main" val="4177651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7DF9A9B-7DEE-4B42-8A95-EB9B98F45BAF}" type="datetimeFigureOut">
              <a:rPr lang="en-US" smtClean="0"/>
              <a:t>10/25/2020</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ACD9DF64-BD6E-4D20-8489-436216A85A8B}" type="slidenum">
              <a:rPr lang="en-US" smtClean="0"/>
              <a:t>‹#›</a:t>
            </a:fld>
            <a:endParaRPr lang="en-US"/>
          </a:p>
        </p:txBody>
      </p:sp>
    </p:spTree>
    <p:extLst>
      <p:ext uri="{BB962C8B-B14F-4D97-AF65-F5344CB8AC3E}">
        <p14:creationId xmlns:p14="http://schemas.microsoft.com/office/powerpoint/2010/main" val="2227990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DF9A9B-7DEE-4B42-8A95-EB9B98F45BAF}" type="datetimeFigureOut">
              <a:rPr lang="en-US" smtClean="0"/>
              <a:t>10/25/2020</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CD9DF64-BD6E-4D20-8489-436216A85A8B}" type="slidenum">
              <a:rPr lang="en-US" smtClean="0"/>
              <a:t>‹#›</a:t>
            </a:fld>
            <a:endParaRPr lang="en-US"/>
          </a:p>
        </p:txBody>
      </p:sp>
    </p:spTree>
    <p:extLst>
      <p:ext uri="{BB962C8B-B14F-4D97-AF65-F5344CB8AC3E}">
        <p14:creationId xmlns:p14="http://schemas.microsoft.com/office/powerpoint/2010/main" val="25838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DF9A9B-7DEE-4B42-8A95-EB9B98F45BAF}" type="datetimeFigureOut">
              <a:rPr lang="en-US" smtClean="0"/>
              <a:t>10/25/2020</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CD9DF64-BD6E-4D20-8489-436216A85A8B}"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1295674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7DF9A9B-7DEE-4B42-8A95-EB9B98F45BAF}" type="datetimeFigureOut">
              <a:rPr lang="en-US" smtClean="0"/>
              <a:t>10/25/2020</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CD9DF64-BD6E-4D20-8489-436216A85A8B}" type="slidenum">
              <a:rPr lang="en-US" smtClean="0"/>
              <a:t>‹#›</a:t>
            </a:fld>
            <a:endParaRPr lang="en-US"/>
          </a:p>
        </p:txBody>
      </p:sp>
    </p:spTree>
    <p:extLst>
      <p:ext uri="{BB962C8B-B14F-4D97-AF65-F5344CB8AC3E}">
        <p14:creationId xmlns:p14="http://schemas.microsoft.com/office/powerpoint/2010/main" val="12363824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7DF9A9B-7DEE-4B42-8A95-EB9B98F45BAF}" type="datetimeFigureOut">
              <a:rPr lang="en-US" smtClean="0"/>
              <a:t>10/25/2020</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CD9DF64-BD6E-4D20-8489-436216A85A8B}"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1635029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7DF9A9B-7DEE-4B42-8A95-EB9B98F45BAF}" type="datetimeFigureOut">
              <a:rPr lang="en-US" smtClean="0"/>
              <a:t>10/25/2020</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CD9DF64-BD6E-4D20-8489-436216A85A8B}" type="slidenum">
              <a:rPr lang="en-US" smtClean="0"/>
              <a:t>‹#›</a:t>
            </a:fld>
            <a:endParaRPr lang="en-US"/>
          </a:p>
        </p:txBody>
      </p:sp>
    </p:spTree>
    <p:extLst>
      <p:ext uri="{BB962C8B-B14F-4D97-AF65-F5344CB8AC3E}">
        <p14:creationId xmlns:p14="http://schemas.microsoft.com/office/powerpoint/2010/main" val="348756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DF9A9B-7DEE-4B42-8A95-EB9B98F45BAF}" type="datetimeFigureOut">
              <a:rPr lang="en-US" smtClean="0"/>
              <a:t>10/25/2020</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CD9DF64-BD6E-4D20-8489-436216A85A8B}" type="slidenum">
              <a:rPr lang="en-US" smtClean="0"/>
              <a:t>‹#›</a:t>
            </a:fld>
            <a:endParaRPr lang="en-US"/>
          </a:p>
        </p:txBody>
      </p:sp>
    </p:spTree>
    <p:extLst>
      <p:ext uri="{BB962C8B-B14F-4D97-AF65-F5344CB8AC3E}">
        <p14:creationId xmlns:p14="http://schemas.microsoft.com/office/powerpoint/2010/main" val="25452565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DF9A9B-7DEE-4B42-8A95-EB9B98F45BAF}" type="datetimeFigureOut">
              <a:rPr lang="en-US" smtClean="0"/>
              <a:t>10/25/2020</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CD9DF64-BD6E-4D20-8489-436216A85A8B}" type="slidenum">
              <a:rPr lang="en-US" smtClean="0"/>
              <a:t>‹#›</a:t>
            </a:fld>
            <a:endParaRPr lang="en-US"/>
          </a:p>
        </p:txBody>
      </p:sp>
    </p:spTree>
    <p:extLst>
      <p:ext uri="{BB962C8B-B14F-4D97-AF65-F5344CB8AC3E}">
        <p14:creationId xmlns:p14="http://schemas.microsoft.com/office/powerpoint/2010/main" val="2445603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DF9A9B-7DEE-4B42-8A95-EB9B98F45BAF}" type="datetimeFigureOut">
              <a:rPr lang="en-US" smtClean="0"/>
              <a:t>10/25/2020</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CD9DF64-BD6E-4D20-8489-436216A85A8B}" type="slidenum">
              <a:rPr lang="en-US" smtClean="0"/>
              <a:t>‹#›</a:t>
            </a:fld>
            <a:endParaRPr lang="en-US"/>
          </a:p>
        </p:txBody>
      </p:sp>
    </p:spTree>
    <p:extLst>
      <p:ext uri="{BB962C8B-B14F-4D97-AF65-F5344CB8AC3E}">
        <p14:creationId xmlns:p14="http://schemas.microsoft.com/office/powerpoint/2010/main" val="3198431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DF9A9B-7DEE-4B42-8A95-EB9B98F45BAF}" type="datetimeFigureOut">
              <a:rPr lang="en-US" smtClean="0"/>
              <a:t>10/25/2020</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CD9DF64-BD6E-4D20-8489-436216A85A8B}" type="slidenum">
              <a:rPr lang="en-US" smtClean="0"/>
              <a:t>‹#›</a:t>
            </a:fld>
            <a:endParaRPr lang="en-US"/>
          </a:p>
        </p:txBody>
      </p:sp>
    </p:spTree>
    <p:extLst>
      <p:ext uri="{BB962C8B-B14F-4D97-AF65-F5344CB8AC3E}">
        <p14:creationId xmlns:p14="http://schemas.microsoft.com/office/powerpoint/2010/main" val="3234523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7DF9A9B-7DEE-4B42-8A95-EB9B98F45BAF}" type="datetimeFigureOut">
              <a:rPr lang="en-US" smtClean="0"/>
              <a:t>10/25/2020</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ACD9DF64-BD6E-4D20-8489-436216A85A8B}" type="slidenum">
              <a:rPr lang="en-US" smtClean="0"/>
              <a:t>‹#›</a:t>
            </a:fld>
            <a:endParaRPr lang="en-US"/>
          </a:p>
        </p:txBody>
      </p:sp>
    </p:spTree>
    <p:extLst>
      <p:ext uri="{BB962C8B-B14F-4D97-AF65-F5344CB8AC3E}">
        <p14:creationId xmlns:p14="http://schemas.microsoft.com/office/powerpoint/2010/main" val="3609536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7DF9A9B-7DEE-4B42-8A95-EB9B98F45BAF}" type="datetimeFigureOut">
              <a:rPr lang="en-US" smtClean="0"/>
              <a:t>10/25/2020</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ACD9DF64-BD6E-4D20-8489-436216A85A8B}" type="slidenum">
              <a:rPr lang="en-US" smtClean="0"/>
              <a:t>‹#›</a:t>
            </a:fld>
            <a:endParaRPr lang="en-US"/>
          </a:p>
        </p:txBody>
      </p:sp>
    </p:spTree>
    <p:extLst>
      <p:ext uri="{BB962C8B-B14F-4D97-AF65-F5344CB8AC3E}">
        <p14:creationId xmlns:p14="http://schemas.microsoft.com/office/powerpoint/2010/main" val="2856207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DF9A9B-7DEE-4B42-8A95-EB9B98F45BAF}" type="datetimeFigureOut">
              <a:rPr lang="en-US" smtClean="0"/>
              <a:t>10/25/2020</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ACD9DF64-BD6E-4D20-8489-436216A85A8B}" type="slidenum">
              <a:rPr lang="en-US" smtClean="0"/>
              <a:t>‹#›</a:t>
            </a:fld>
            <a:endParaRPr lang="en-US"/>
          </a:p>
        </p:txBody>
      </p:sp>
    </p:spTree>
    <p:extLst>
      <p:ext uri="{BB962C8B-B14F-4D97-AF65-F5344CB8AC3E}">
        <p14:creationId xmlns:p14="http://schemas.microsoft.com/office/powerpoint/2010/main" val="95889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DF9A9B-7DEE-4B42-8A95-EB9B98F45BAF}" type="datetimeFigureOut">
              <a:rPr lang="en-US" smtClean="0"/>
              <a:t>10/25/2020</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ACD9DF64-BD6E-4D20-8489-436216A85A8B}" type="slidenum">
              <a:rPr lang="en-US" smtClean="0"/>
              <a:t>‹#›</a:t>
            </a:fld>
            <a:endParaRPr lang="en-US"/>
          </a:p>
        </p:txBody>
      </p:sp>
    </p:spTree>
    <p:extLst>
      <p:ext uri="{BB962C8B-B14F-4D97-AF65-F5344CB8AC3E}">
        <p14:creationId xmlns:p14="http://schemas.microsoft.com/office/powerpoint/2010/main" val="2105752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7DF9A9B-7DEE-4B42-8A95-EB9B98F45BAF}" type="datetimeFigureOut">
              <a:rPr lang="en-US" smtClean="0"/>
              <a:t>10/25/2020</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ACD9DF64-BD6E-4D20-8489-436216A85A8B}" type="slidenum">
              <a:rPr lang="en-US" smtClean="0"/>
              <a:t>‹#›</a:t>
            </a:fld>
            <a:endParaRPr lang="en-US"/>
          </a:p>
        </p:txBody>
      </p:sp>
    </p:spTree>
    <p:extLst>
      <p:ext uri="{BB962C8B-B14F-4D97-AF65-F5344CB8AC3E}">
        <p14:creationId xmlns:p14="http://schemas.microsoft.com/office/powerpoint/2010/main" val="3220828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7DF9A9B-7DEE-4B42-8A95-EB9B98F45BAF}" type="datetimeFigureOut">
              <a:rPr lang="en-US" smtClean="0"/>
              <a:t>10/25/2020</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CD9DF64-BD6E-4D20-8489-436216A85A8B}" type="slidenum">
              <a:rPr lang="en-US" smtClean="0"/>
              <a:t>‹#›</a:t>
            </a:fld>
            <a:endParaRPr lang="en-US"/>
          </a:p>
        </p:txBody>
      </p:sp>
    </p:spTree>
    <p:extLst>
      <p:ext uri="{BB962C8B-B14F-4D97-AF65-F5344CB8AC3E}">
        <p14:creationId xmlns:p14="http://schemas.microsoft.com/office/powerpoint/2010/main" val="1193771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7DF9A9B-7DEE-4B42-8A95-EB9B98F45BAF}" type="datetimeFigureOut">
              <a:rPr lang="en-US" smtClean="0"/>
              <a:t>10/25/2020</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ACD9DF64-BD6E-4D20-8489-436216A85A8B}" type="slidenum">
              <a:rPr lang="en-US" smtClean="0"/>
              <a:t>‹#›</a:t>
            </a:fld>
            <a:endParaRPr lang="en-US"/>
          </a:p>
        </p:txBody>
      </p:sp>
    </p:spTree>
    <p:extLst>
      <p:ext uri="{BB962C8B-B14F-4D97-AF65-F5344CB8AC3E}">
        <p14:creationId xmlns:p14="http://schemas.microsoft.com/office/powerpoint/2010/main" val="9264883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0D8E4-76EC-4BDC-9307-4580D35FA6DA}"/>
              </a:ext>
            </a:extLst>
          </p:cNvPr>
          <p:cNvSpPr>
            <a:spLocks noGrp="1"/>
          </p:cNvSpPr>
          <p:nvPr>
            <p:ph type="ctrTitle"/>
          </p:nvPr>
        </p:nvSpPr>
        <p:spPr/>
        <p:txBody>
          <a:bodyPr>
            <a:normAutofit fontScale="90000"/>
          </a:bodyPr>
          <a:lstStyle/>
          <a:p>
            <a:r>
              <a:rPr lang="en-US" dirty="0"/>
              <a:t>Improved object detection</a:t>
            </a:r>
            <a:br>
              <a:rPr lang="en-US" dirty="0"/>
            </a:br>
            <a:endParaRPr lang="en-US" dirty="0"/>
          </a:p>
        </p:txBody>
      </p:sp>
      <p:sp>
        <p:nvSpPr>
          <p:cNvPr id="3" name="Subtitle 2">
            <a:extLst>
              <a:ext uri="{FF2B5EF4-FFF2-40B4-BE49-F238E27FC236}">
                <a16:creationId xmlns:a16="http://schemas.microsoft.com/office/drawing/2014/main" id="{12C85A67-364A-4352-A656-237353B7AC68}"/>
              </a:ext>
            </a:extLst>
          </p:cNvPr>
          <p:cNvSpPr>
            <a:spLocks noGrp="1"/>
          </p:cNvSpPr>
          <p:nvPr>
            <p:ph type="subTitle" idx="1"/>
          </p:nvPr>
        </p:nvSpPr>
        <p:spPr>
          <a:xfrm>
            <a:off x="2589213" y="4777379"/>
            <a:ext cx="8915399" cy="1680571"/>
          </a:xfrm>
        </p:spPr>
        <p:txBody>
          <a:bodyPr>
            <a:noAutofit/>
          </a:bodyPr>
          <a:lstStyle/>
          <a:p>
            <a:r>
              <a:rPr lang="en-US" sz="2400" dirty="0"/>
              <a:t>Adi Mazuz</a:t>
            </a:r>
          </a:p>
          <a:p>
            <a:r>
              <a:rPr lang="en-US" sz="2400" dirty="0" err="1"/>
              <a:t>Dimtri</a:t>
            </a:r>
            <a:r>
              <a:rPr lang="en-US" sz="2400" dirty="0"/>
              <a:t> </a:t>
            </a:r>
            <a:r>
              <a:rPr lang="en-US" sz="2400" dirty="0" err="1"/>
              <a:t>Koltonov</a:t>
            </a:r>
            <a:endParaRPr lang="en-US" sz="2400" dirty="0"/>
          </a:p>
          <a:p>
            <a:endParaRPr lang="en-US" sz="2400" dirty="0"/>
          </a:p>
          <a:p>
            <a:r>
              <a:rPr lang="en-US" sz="2400" dirty="0"/>
              <a:t>Supervisor : Roman Kaplan</a:t>
            </a:r>
          </a:p>
          <a:p>
            <a:endParaRPr lang="en-US" sz="2400" dirty="0"/>
          </a:p>
          <a:p>
            <a:endParaRPr lang="en-US" sz="2400" dirty="0"/>
          </a:p>
        </p:txBody>
      </p:sp>
    </p:spTree>
    <p:extLst>
      <p:ext uri="{BB962C8B-B14F-4D97-AF65-F5344CB8AC3E}">
        <p14:creationId xmlns:p14="http://schemas.microsoft.com/office/powerpoint/2010/main" val="4294497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062B3-4281-466E-9374-D564673747B4}"/>
              </a:ext>
            </a:extLst>
          </p:cNvPr>
          <p:cNvSpPr>
            <a:spLocks noGrp="1"/>
          </p:cNvSpPr>
          <p:nvPr>
            <p:ph type="title"/>
          </p:nvPr>
        </p:nvSpPr>
        <p:spPr/>
        <p:txBody>
          <a:bodyPr/>
          <a:lstStyle/>
          <a:p>
            <a:r>
              <a:rPr lang="en-US" dirty="0"/>
              <a:t>MAP Metric </a:t>
            </a:r>
          </a:p>
        </p:txBody>
      </p:sp>
      <p:sp>
        <p:nvSpPr>
          <p:cNvPr id="3" name="Content Placeholder 2">
            <a:extLst>
              <a:ext uri="{FF2B5EF4-FFF2-40B4-BE49-F238E27FC236}">
                <a16:creationId xmlns:a16="http://schemas.microsoft.com/office/drawing/2014/main" id="{AB4E71A2-3632-49D4-88F2-EE8ECFF4C201}"/>
              </a:ext>
            </a:extLst>
          </p:cNvPr>
          <p:cNvSpPr>
            <a:spLocks noGrp="1"/>
          </p:cNvSpPr>
          <p:nvPr>
            <p:ph idx="1"/>
          </p:nvPr>
        </p:nvSpPr>
        <p:spPr>
          <a:xfrm>
            <a:off x="1289966" y="1264555"/>
            <a:ext cx="10837718" cy="4778613"/>
          </a:xfrm>
        </p:spPr>
        <p:txBody>
          <a:bodyPr>
            <a:normAutofit/>
          </a:bodyPr>
          <a:lstStyle/>
          <a:p>
            <a:r>
              <a:rPr lang="en-US" sz="2000" dirty="0"/>
              <a:t>In order to measure our predictions accuracy we used the MAP (mean average precision ) metric</a:t>
            </a:r>
          </a:p>
          <a:p>
            <a:r>
              <a:rPr lang="en-US" sz="2000" dirty="0"/>
              <a:t>MAP is a popular metric in measuring the accuracy of object classification</a:t>
            </a:r>
          </a:p>
          <a:p>
            <a:r>
              <a:rPr lang="en-US" sz="2000" dirty="0"/>
              <a:t>To calculate the MAP we need to first define :</a:t>
            </a:r>
          </a:p>
          <a:p>
            <a:pPr lvl="1"/>
            <a:r>
              <a:rPr lang="en-US" sz="2000" b="1" dirty="0"/>
              <a:t>Precision</a:t>
            </a:r>
            <a:r>
              <a:rPr lang="en-US" sz="2000" dirty="0"/>
              <a:t> measures how accurate is your predictions. i.e. the percentage of your predictions are correct.</a:t>
            </a:r>
          </a:p>
          <a:p>
            <a:pPr lvl="1"/>
            <a:r>
              <a:rPr lang="en-US" sz="2000" b="1" dirty="0"/>
              <a:t>Recall</a:t>
            </a:r>
            <a:r>
              <a:rPr lang="en-US" sz="2000" dirty="0"/>
              <a:t> measures how good you find all the positives. </a:t>
            </a:r>
          </a:p>
          <a:p>
            <a:endParaRPr lang="en-US" sz="2000" dirty="0"/>
          </a:p>
          <a:p>
            <a:pPr marL="0" indent="0">
              <a:buNone/>
            </a:pPr>
            <a:endParaRPr lang="en-US" sz="2000" dirty="0"/>
          </a:p>
        </p:txBody>
      </p:sp>
      <p:pic>
        <p:nvPicPr>
          <p:cNvPr id="5124" name="Picture 4" descr="Image for post">
            <a:extLst>
              <a:ext uri="{FF2B5EF4-FFF2-40B4-BE49-F238E27FC236}">
                <a16:creationId xmlns:a16="http://schemas.microsoft.com/office/drawing/2014/main" id="{2CDD72F9-D54C-4BC0-936E-E4E945B6EE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5427" y="4040384"/>
            <a:ext cx="4804136" cy="272467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for post">
            <a:extLst>
              <a:ext uri="{FF2B5EF4-FFF2-40B4-BE49-F238E27FC236}">
                <a16:creationId xmlns:a16="http://schemas.microsoft.com/office/drawing/2014/main" id="{8D372704-C3FE-4BD9-B3FC-97BB54F248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1907" y="4515999"/>
            <a:ext cx="4966766" cy="1888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99678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E5774-55D5-4079-B9D8-5D46A0732E9A}"/>
              </a:ext>
            </a:extLst>
          </p:cNvPr>
          <p:cNvSpPr>
            <a:spLocks noGrp="1"/>
          </p:cNvSpPr>
          <p:nvPr>
            <p:ph type="title"/>
          </p:nvPr>
        </p:nvSpPr>
        <p:spPr/>
        <p:txBody>
          <a:bodyPr/>
          <a:lstStyle/>
          <a:p>
            <a:r>
              <a:rPr lang="en-US" dirty="0"/>
              <a:t>MAP Metric </a:t>
            </a:r>
          </a:p>
        </p:txBody>
      </p:sp>
      <p:sp>
        <p:nvSpPr>
          <p:cNvPr id="3" name="Content Placeholder 2">
            <a:extLst>
              <a:ext uri="{FF2B5EF4-FFF2-40B4-BE49-F238E27FC236}">
                <a16:creationId xmlns:a16="http://schemas.microsoft.com/office/drawing/2014/main" id="{566DC7E7-4612-43D4-AEEA-6640DDC5B817}"/>
              </a:ext>
            </a:extLst>
          </p:cNvPr>
          <p:cNvSpPr>
            <a:spLocks noGrp="1"/>
          </p:cNvSpPr>
          <p:nvPr>
            <p:ph idx="1"/>
          </p:nvPr>
        </p:nvSpPr>
        <p:spPr>
          <a:xfrm>
            <a:off x="1599855" y="1523553"/>
            <a:ext cx="8911688" cy="2586131"/>
          </a:xfrm>
        </p:spPr>
        <p:txBody>
          <a:bodyPr>
            <a:normAutofit/>
          </a:bodyPr>
          <a:lstStyle/>
          <a:p>
            <a:r>
              <a:rPr lang="en-US" sz="2000" dirty="0"/>
              <a:t>The general definition for the Average Precision (AP) is finding the area under the precision-recall curve above</a:t>
            </a:r>
          </a:p>
        </p:txBody>
      </p:sp>
      <p:sp>
        <p:nvSpPr>
          <p:cNvPr id="7" name="Content Placeholder 2">
            <a:extLst>
              <a:ext uri="{FF2B5EF4-FFF2-40B4-BE49-F238E27FC236}">
                <a16:creationId xmlns:a16="http://schemas.microsoft.com/office/drawing/2014/main" id="{7E9A94D2-9DB4-4D21-A909-599B10870B03}"/>
              </a:ext>
            </a:extLst>
          </p:cNvPr>
          <p:cNvSpPr txBox="1">
            <a:spLocks/>
          </p:cNvSpPr>
          <p:nvPr/>
        </p:nvSpPr>
        <p:spPr>
          <a:xfrm>
            <a:off x="7898330" y="5159285"/>
            <a:ext cx="2613213" cy="128670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endParaRPr lang="en-US" dirty="0"/>
          </a:p>
        </p:txBody>
      </p:sp>
      <p:pic>
        <p:nvPicPr>
          <p:cNvPr id="2054" name="Picture 6" descr="Image for post">
            <a:extLst>
              <a:ext uri="{FF2B5EF4-FFF2-40B4-BE49-F238E27FC236}">
                <a16:creationId xmlns:a16="http://schemas.microsoft.com/office/drawing/2014/main" id="{D2489136-0766-45FD-9B98-BAB9B78338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2041" y="2585571"/>
            <a:ext cx="6007316" cy="22378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C832F1F-4764-4A30-98AE-4308BD443D18}"/>
              </a:ext>
            </a:extLst>
          </p:cNvPr>
          <p:cNvPicPr>
            <a:picLocks noChangeAspect="1"/>
          </p:cNvPicPr>
          <p:nvPr/>
        </p:nvPicPr>
        <p:blipFill>
          <a:blip r:embed="rId3"/>
          <a:stretch>
            <a:fillRect/>
          </a:stretch>
        </p:blipFill>
        <p:spPr>
          <a:xfrm>
            <a:off x="3987450" y="5325124"/>
            <a:ext cx="4421220" cy="908766"/>
          </a:xfrm>
          <a:prstGeom prst="rect">
            <a:avLst/>
          </a:prstGeom>
        </p:spPr>
      </p:pic>
    </p:spTree>
    <p:extLst>
      <p:ext uri="{BB962C8B-B14F-4D97-AF65-F5344CB8AC3E}">
        <p14:creationId xmlns:p14="http://schemas.microsoft.com/office/powerpoint/2010/main" val="3754371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B87BD-2F85-4F77-98A8-DF3125C57E21}"/>
              </a:ext>
            </a:extLst>
          </p:cNvPr>
          <p:cNvSpPr>
            <a:spLocks noGrp="1"/>
          </p:cNvSpPr>
          <p:nvPr>
            <p:ph type="title"/>
          </p:nvPr>
        </p:nvSpPr>
        <p:spPr/>
        <p:txBody>
          <a:bodyPr/>
          <a:lstStyle/>
          <a:p>
            <a:r>
              <a:rPr lang="en-US" dirty="0"/>
              <a:t>Unified Output</a:t>
            </a:r>
          </a:p>
        </p:txBody>
      </p:sp>
      <p:sp>
        <p:nvSpPr>
          <p:cNvPr id="3" name="Content Placeholder 2">
            <a:extLst>
              <a:ext uri="{FF2B5EF4-FFF2-40B4-BE49-F238E27FC236}">
                <a16:creationId xmlns:a16="http://schemas.microsoft.com/office/drawing/2014/main" id="{DB8CF696-97E4-418C-A1A8-FE5E77A9B500}"/>
              </a:ext>
            </a:extLst>
          </p:cNvPr>
          <p:cNvSpPr>
            <a:spLocks noGrp="1"/>
          </p:cNvSpPr>
          <p:nvPr>
            <p:ph idx="1"/>
          </p:nvPr>
        </p:nvSpPr>
        <p:spPr>
          <a:xfrm>
            <a:off x="2267338" y="1380931"/>
            <a:ext cx="9004007" cy="5129005"/>
          </a:xfrm>
        </p:spPr>
        <p:txBody>
          <a:bodyPr>
            <a:normAutofit/>
          </a:bodyPr>
          <a:lstStyle/>
          <a:p>
            <a:r>
              <a:rPr lang="en-US" sz="2200" dirty="0"/>
              <a:t>Each algorithm had a different output </a:t>
            </a:r>
          </a:p>
          <a:p>
            <a:r>
              <a:rPr lang="en-US" sz="2200" dirty="0"/>
              <a:t>we had to create a unified output to use for other calculations such as</a:t>
            </a:r>
          </a:p>
          <a:p>
            <a:pPr lvl="1"/>
            <a:r>
              <a:rPr lang="en-US" sz="2200" dirty="0"/>
              <a:t>Calculating MAP, Creating a Dataset for our ML algorithms </a:t>
            </a:r>
          </a:p>
          <a:p>
            <a:pPr marL="0" indent="0">
              <a:buNone/>
            </a:pPr>
            <a:endParaRPr lang="en-US" sz="2200" dirty="0"/>
          </a:p>
          <a:p>
            <a:r>
              <a:rPr lang="en-US" sz="2200" dirty="0"/>
              <a:t>These predictions were saved in files for later use </a:t>
            </a:r>
          </a:p>
          <a:p>
            <a:pPr marL="0" indent="0">
              <a:buNone/>
            </a:pPr>
            <a:endParaRPr lang="en-US" sz="2200" dirty="0"/>
          </a:p>
          <a:p>
            <a:r>
              <a:rPr lang="en-US" sz="2200" dirty="0"/>
              <a:t>&lt;Class&gt; &lt;confidence&gt; &lt;x1&gt; &lt;y1&gt; &lt;x2&gt; &lt;y2&gt; &lt;algorithm&gt;</a:t>
            </a:r>
          </a:p>
          <a:p>
            <a:r>
              <a:rPr lang="en-US" sz="2200" dirty="0"/>
              <a:t>Example:</a:t>
            </a:r>
          </a:p>
          <a:p>
            <a:pPr lvl="1"/>
            <a:r>
              <a:rPr lang="en-US" sz="2200" dirty="0"/>
              <a:t>snowboard 0.976 371 32 561 408 YOLO</a:t>
            </a:r>
          </a:p>
        </p:txBody>
      </p:sp>
    </p:spTree>
    <p:extLst>
      <p:ext uri="{BB962C8B-B14F-4D97-AF65-F5344CB8AC3E}">
        <p14:creationId xmlns:p14="http://schemas.microsoft.com/office/powerpoint/2010/main" val="651902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74477-9B50-4C06-92D6-1BFF8E51391F}"/>
              </a:ext>
            </a:extLst>
          </p:cNvPr>
          <p:cNvSpPr>
            <a:spLocks noGrp="1"/>
          </p:cNvSpPr>
          <p:nvPr>
            <p:ph type="title"/>
          </p:nvPr>
        </p:nvSpPr>
        <p:spPr/>
        <p:txBody>
          <a:bodyPr/>
          <a:lstStyle/>
          <a:p>
            <a:r>
              <a:rPr lang="en-US" dirty="0"/>
              <a:t>Combined system</a:t>
            </a:r>
          </a:p>
        </p:txBody>
      </p:sp>
      <p:sp>
        <p:nvSpPr>
          <p:cNvPr id="5" name="Content Placeholder 4">
            <a:extLst>
              <a:ext uri="{FF2B5EF4-FFF2-40B4-BE49-F238E27FC236}">
                <a16:creationId xmlns:a16="http://schemas.microsoft.com/office/drawing/2014/main" id="{610BA56B-8B02-4E0B-9B95-0E5F62C7D9F2}"/>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BD8A013C-1BE5-46A6-A025-DBB361EE2737}"/>
              </a:ext>
            </a:extLst>
          </p:cNvPr>
          <p:cNvPicPr>
            <a:picLocks noChangeAspect="1"/>
          </p:cNvPicPr>
          <p:nvPr/>
        </p:nvPicPr>
        <p:blipFill>
          <a:blip r:embed="rId2"/>
          <a:stretch>
            <a:fillRect/>
          </a:stretch>
        </p:blipFill>
        <p:spPr>
          <a:xfrm>
            <a:off x="2589212" y="1383314"/>
            <a:ext cx="8911687" cy="4785262"/>
          </a:xfrm>
          <a:prstGeom prst="rect">
            <a:avLst/>
          </a:prstGeom>
        </p:spPr>
      </p:pic>
    </p:spTree>
    <p:extLst>
      <p:ext uri="{BB962C8B-B14F-4D97-AF65-F5344CB8AC3E}">
        <p14:creationId xmlns:p14="http://schemas.microsoft.com/office/powerpoint/2010/main" val="1408895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97214-1168-46F5-9340-DA1244A1AC18}"/>
              </a:ext>
            </a:extLst>
          </p:cNvPr>
          <p:cNvSpPr>
            <a:spLocks noGrp="1"/>
          </p:cNvSpPr>
          <p:nvPr>
            <p:ph type="title"/>
          </p:nvPr>
        </p:nvSpPr>
        <p:spPr/>
        <p:txBody>
          <a:bodyPr/>
          <a:lstStyle/>
          <a:p>
            <a:r>
              <a:rPr lang="en-US" dirty="0"/>
              <a:t>Predictions Groups</a:t>
            </a:r>
          </a:p>
        </p:txBody>
      </p:sp>
      <p:sp>
        <p:nvSpPr>
          <p:cNvPr id="3" name="Content Placeholder 2">
            <a:extLst>
              <a:ext uri="{FF2B5EF4-FFF2-40B4-BE49-F238E27FC236}">
                <a16:creationId xmlns:a16="http://schemas.microsoft.com/office/drawing/2014/main" id="{ECCE5D5C-3310-4A11-BBAA-B86479DB0916}"/>
              </a:ext>
            </a:extLst>
          </p:cNvPr>
          <p:cNvSpPr>
            <a:spLocks noGrp="1"/>
          </p:cNvSpPr>
          <p:nvPr>
            <p:ph idx="1"/>
          </p:nvPr>
        </p:nvSpPr>
        <p:spPr>
          <a:xfrm>
            <a:off x="2319929" y="1406237"/>
            <a:ext cx="9059992" cy="4388498"/>
          </a:xfrm>
        </p:spPr>
        <p:txBody>
          <a:bodyPr>
            <a:noAutofit/>
          </a:bodyPr>
          <a:lstStyle/>
          <a:p>
            <a:pPr marL="0" indent="0">
              <a:buNone/>
            </a:pPr>
            <a:r>
              <a:rPr lang="en-US" sz="2000" dirty="0"/>
              <a:t>When combining a both outputs we received prediction which can be divided to 2 groups</a:t>
            </a:r>
          </a:p>
          <a:p>
            <a:pPr marL="0" indent="0">
              <a:buNone/>
            </a:pPr>
            <a:endParaRPr lang="en-US" sz="2000" dirty="0"/>
          </a:p>
          <a:p>
            <a:r>
              <a:rPr lang="en-US" sz="2000" dirty="0"/>
              <a:t>Pairs : both algorithms identified the bounding box with the same classification</a:t>
            </a:r>
          </a:p>
          <a:p>
            <a:pPr lvl="1"/>
            <a:r>
              <a:rPr lang="en-US" sz="2000" dirty="0"/>
              <a:t>These predictions always correct ( bounding box also appeared in GT) </a:t>
            </a:r>
          </a:p>
          <a:p>
            <a:pPr lvl="1"/>
            <a:r>
              <a:rPr lang="en-US" sz="2000" dirty="0"/>
              <a:t>From these images we wanted to choose the bounding box with the highest IOU</a:t>
            </a:r>
          </a:p>
          <a:p>
            <a:pPr marL="457200" lvl="1" indent="0">
              <a:buNone/>
            </a:pPr>
            <a:endParaRPr lang="en-US" sz="2000" dirty="0"/>
          </a:p>
          <a:p>
            <a:r>
              <a:rPr lang="en-US" sz="2000" dirty="0"/>
              <a:t>Singles: only one algorithms identified a certain perdition </a:t>
            </a:r>
          </a:p>
          <a:p>
            <a:pPr lvl="1"/>
            <a:r>
              <a:rPr lang="en-US" sz="2000" dirty="0"/>
              <a:t>These prediction sometimes contained false predictions</a:t>
            </a:r>
          </a:p>
          <a:p>
            <a:pPr lvl="1"/>
            <a:r>
              <a:rPr lang="en-US" sz="2000" dirty="0"/>
              <a:t>Filtering these prediction should increase our MAP result</a:t>
            </a:r>
          </a:p>
          <a:p>
            <a:pPr marL="0" indent="0">
              <a:buNone/>
            </a:pPr>
            <a:endParaRPr lang="en-US" sz="2000" dirty="0"/>
          </a:p>
        </p:txBody>
      </p:sp>
    </p:spTree>
    <p:extLst>
      <p:ext uri="{BB962C8B-B14F-4D97-AF65-F5344CB8AC3E}">
        <p14:creationId xmlns:p14="http://schemas.microsoft.com/office/powerpoint/2010/main" val="3067857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14A97-7E00-4D56-AC55-94974C1B16C0}"/>
              </a:ext>
            </a:extLst>
          </p:cNvPr>
          <p:cNvSpPr>
            <a:spLocks noGrp="1"/>
          </p:cNvSpPr>
          <p:nvPr>
            <p:ph type="title"/>
          </p:nvPr>
        </p:nvSpPr>
        <p:spPr/>
        <p:txBody>
          <a:bodyPr/>
          <a:lstStyle/>
          <a:p>
            <a:r>
              <a:rPr lang="en-US" dirty="0"/>
              <a:t>Naïve Decision rules </a:t>
            </a:r>
          </a:p>
        </p:txBody>
      </p:sp>
      <p:sp>
        <p:nvSpPr>
          <p:cNvPr id="3" name="Content Placeholder 2">
            <a:extLst>
              <a:ext uri="{FF2B5EF4-FFF2-40B4-BE49-F238E27FC236}">
                <a16:creationId xmlns:a16="http://schemas.microsoft.com/office/drawing/2014/main" id="{DCEC2DEB-A418-49D4-BDE8-C70FAF162D25}"/>
              </a:ext>
            </a:extLst>
          </p:cNvPr>
          <p:cNvSpPr>
            <a:spLocks noGrp="1"/>
          </p:cNvSpPr>
          <p:nvPr>
            <p:ph idx="1"/>
          </p:nvPr>
        </p:nvSpPr>
        <p:spPr/>
        <p:txBody>
          <a:bodyPr>
            <a:normAutofit/>
          </a:bodyPr>
          <a:lstStyle/>
          <a:p>
            <a:r>
              <a:rPr lang="en-US" sz="2400" dirty="0"/>
              <a:t>From Pairs we choose the bounding box with the highest confidence</a:t>
            </a:r>
          </a:p>
          <a:p>
            <a:r>
              <a:rPr lang="en-US" sz="2400" dirty="0"/>
              <a:t>From Singles we tried 2 approaches</a:t>
            </a:r>
          </a:p>
          <a:p>
            <a:endParaRPr lang="en-US" sz="2400" dirty="0"/>
          </a:p>
          <a:p>
            <a:pPr lvl="1"/>
            <a:r>
              <a:rPr lang="en-US" sz="2400" dirty="0"/>
              <a:t>Take all singles</a:t>
            </a:r>
          </a:p>
          <a:p>
            <a:pPr lvl="1"/>
            <a:r>
              <a:rPr lang="en-US" sz="2400" dirty="0"/>
              <a:t>Take singles with confidence &gt; X</a:t>
            </a:r>
          </a:p>
          <a:p>
            <a:pPr marL="457200" lvl="1" indent="0">
              <a:buNone/>
            </a:pPr>
            <a:endParaRPr lang="en-US" sz="2400" dirty="0"/>
          </a:p>
        </p:txBody>
      </p:sp>
    </p:spTree>
    <p:extLst>
      <p:ext uri="{BB962C8B-B14F-4D97-AF65-F5344CB8AC3E}">
        <p14:creationId xmlns:p14="http://schemas.microsoft.com/office/powerpoint/2010/main" val="1427391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87" name="Group 86">
            <a:extLst>
              <a:ext uri="{FF2B5EF4-FFF2-40B4-BE49-F238E27FC236}">
                <a16:creationId xmlns:a16="http://schemas.microsoft.com/office/drawing/2014/main" id="{8D44E099-FC66-4167-A593-8F6FBB5EE0E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88" name="Freeform 11">
              <a:extLst>
                <a:ext uri="{FF2B5EF4-FFF2-40B4-BE49-F238E27FC236}">
                  <a16:creationId xmlns:a16="http://schemas.microsoft.com/office/drawing/2014/main" id="{47171E04-FEC4-4208-A619-A786E42348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89" name="Freeform 12">
              <a:extLst>
                <a:ext uri="{FF2B5EF4-FFF2-40B4-BE49-F238E27FC236}">
                  <a16:creationId xmlns:a16="http://schemas.microsoft.com/office/drawing/2014/main" id="{F3DE8019-884E-41C9-A54C-AC668CA526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90" name="Freeform 13">
              <a:extLst>
                <a:ext uri="{FF2B5EF4-FFF2-40B4-BE49-F238E27FC236}">
                  <a16:creationId xmlns:a16="http://schemas.microsoft.com/office/drawing/2014/main" id="{462C1647-5880-4037-8FCE-16E1F646C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91" name="Freeform 14">
              <a:extLst>
                <a:ext uri="{FF2B5EF4-FFF2-40B4-BE49-F238E27FC236}">
                  <a16:creationId xmlns:a16="http://schemas.microsoft.com/office/drawing/2014/main" id="{C91082BE-FDAA-4A80-88B6-C5F5AD0C2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92" name="Freeform 15">
              <a:extLst>
                <a:ext uri="{FF2B5EF4-FFF2-40B4-BE49-F238E27FC236}">
                  <a16:creationId xmlns:a16="http://schemas.microsoft.com/office/drawing/2014/main" id="{059FE918-3CB9-43E6-8025-22A9C21C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93" name="Freeform 16">
              <a:extLst>
                <a:ext uri="{FF2B5EF4-FFF2-40B4-BE49-F238E27FC236}">
                  <a16:creationId xmlns:a16="http://schemas.microsoft.com/office/drawing/2014/main" id="{E30464D7-34FF-42C8-8686-C3A865E90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94" name="Freeform 17">
              <a:extLst>
                <a:ext uri="{FF2B5EF4-FFF2-40B4-BE49-F238E27FC236}">
                  <a16:creationId xmlns:a16="http://schemas.microsoft.com/office/drawing/2014/main" id="{07281894-7888-434B-BC17-FB67B4879C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95" name="Freeform 18">
              <a:extLst>
                <a:ext uri="{FF2B5EF4-FFF2-40B4-BE49-F238E27FC236}">
                  <a16:creationId xmlns:a16="http://schemas.microsoft.com/office/drawing/2014/main" id="{7CDF6636-2EE5-4477-B1E7-136C9B4F3C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96" name="Freeform 19">
              <a:extLst>
                <a:ext uri="{FF2B5EF4-FFF2-40B4-BE49-F238E27FC236}">
                  <a16:creationId xmlns:a16="http://schemas.microsoft.com/office/drawing/2014/main" id="{6A01C238-0F7D-4DF5-A879-3290200089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97" name="Freeform 20">
              <a:extLst>
                <a:ext uri="{FF2B5EF4-FFF2-40B4-BE49-F238E27FC236}">
                  <a16:creationId xmlns:a16="http://schemas.microsoft.com/office/drawing/2014/main" id="{AA10B8D3-BE6D-40AB-BA54-12C4758E5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98" name="Freeform 21">
              <a:extLst>
                <a:ext uri="{FF2B5EF4-FFF2-40B4-BE49-F238E27FC236}">
                  <a16:creationId xmlns:a16="http://schemas.microsoft.com/office/drawing/2014/main" id="{4CD8C1DF-88C2-4F11-AA23-36D5B5BD3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99" name="Freeform 22">
              <a:extLst>
                <a:ext uri="{FF2B5EF4-FFF2-40B4-BE49-F238E27FC236}">
                  <a16:creationId xmlns:a16="http://schemas.microsoft.com/office/drawing/2014/main" id="{9AF01696-99FF-4093-938A-38D0C7223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1" name="Group 100">
            <a:extLst>
              <a:ext uri="{FF2B5EF4-FFF2-40B4-BE49-F238E27FC236}">
                <a16:creationId xmlns:a16="http://schemas.microsoft.com/office/drawing/2014/main" id="{629FAB3C-6A93-4306-8525-B9FC787B15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102" name="Freeform 27">
              <a:extLst>
                <a:ext uri="{FF2B5EF4-FFF2-40B4-BE49-F238E27FC236}">
                  <a16:creationId xmlns:a16="http://schemas.microsoft.com/office/drawing/2014/main" id="{8838005D-B3A9-4E56-9BFB-3DD99E4BBB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03" name="Freeform 28">
              <a:extLst>
                <a:ext uri="{FF2B5EF4-FFF2-40B4-BE49-F238E27FC236}">
                  <a16:creationId xmlns:a16="http://schemas.microsoft.com/office/drawing/2014/main" id="{6450237E-A2DE-4BA3-AF9F-06399E5CF1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04" name="Freeform 29">
              <a:extLst>
                <a:ext uri="{FF2B5EF4-FFF2-40B4-BE49-F238E27FC236}">
                  <a16:creationId xmlns:a16="http://schemas.microsoft.com/office/drawing/2014/main" id="{A643E849-3FBA-4248-B0DF-9D6737E232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05" name="Freeform 30">
              <a:extLst>
                <a:ext uri="{FF2B5EF4-FFF2-40B4-BE49-F238E27FC236}">
                  <a16:creationId xmlns:a16="http://schemas.microsoft.com/office/drawing/2014/main" id="{231C0782-59AA-4C4F-8B86-85102F701A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06" name="Freeform 31">
              <a:extLst>
                <a:ext uri="{FF2B5EF4-FFF2-40B4-BE49-F238E27FC236}">
                  <a16:creationId xmlns:a16="http://schemas.microsoft.com/office/drawing/2014/main" id="{E19975F5-4F93-41BF-9A6D-1E6CFDFF1D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07" name="Freeform 32">
              <a:extLst>
                <a:ext uri="{FF2B5EF4-FFF2-40B4-BE49-F238E27FC236}">
                  <a16:creationId xmlns:a16="http://schemas.microsoft.com/office/drawing/2014/main" id="{AE6458FC-D3D9-469F-A8FB-0431BD156B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08" name="Freeform 33">
              <a:extLst>
                <a:ext uri="{FF2B5EF4-FFF2-40B4-BE49-F238E27FC236}">
                  <a16:creationId xmlns:a16="http://schemas.microsoft.com/office/drawing/2014/main" id="{90B9693F-2248-4DB8-A528-52C13C636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09" name="Freeform 34">
              <a:extLst>
                <a:ext uri="{FF2B5EF4-FFF2-40B4-BE49-F238E27FC236}">
                  <a16:creationId xmlns:a16="http://schemas.microsoft.com/office/drawing/2014/main" id="{11CC5E15-09A8-41A0-930D-434F7D8D6F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10" name="Freeform 35">
              <a:extLst>
                <a:ext uri="{FF2B5EF4-FFF2-40B4-BE49-F238E27FC236}">
                  <a16:creationId xmlns:a16="http://schemas.microsoft.com/office/drawing/2014/main" id="{B5566C56-67EC-43D7-A3D2-3CCBEDAFC6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11" name="Freeform 36">
              <a:extLst>
                <a:ext uri="{FF2B5EF4-FFF2-40B4-BE49-F238E27FC236}">
                  <a16:creationId xmlns:a16="http://schemas.microsoft.com/office/drawing/2014/main" id="{CF74AC36-5E17-4D3B-A93B-1645741EBF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12" name="Freeform 37">
              <a:extLst>
                <a:ext uri="{FF2B5EF4-FFF2-40B4-BE49-F238E27FC236}">
                  <a16:creationId xmlns:a16="http://schemas.microsoft.com/office/drawing/2014/main" id="{39818481-D2FB-4507-B11D-8C6342ACF4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13" name="Freeform 38">
              <a:extLst>
                <a:ext uri="{FF2B5EF4-FFF2-40B4-BE49-F238E27FC236}">
                  <a16:creationId xmlns:a16="http://schemas.microsoft.com/office/drawing/2014/main" id="{E996F5F0-3979-44D1-9AE3-1251DA5D2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15" name="Rectangle 114">
            <a:extLst>
              <a:ext uri="{FF2B5EF4-FFF2-40B4-BE49-F238E27FC236}">
                <a16:creationId xmlns:a16="http://schemas.microsoft.com/office/drawing/2014/main" id="{05C469C2-FE8F-491E-9139-7E7F8BB38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17" name="Freeform 6">
            <a:extLst>
              <a:ext uri="{FF2B5EF4-FFF2-40B4-BE49-F238E27FC236}">
                <a16:creationId xmlns:a16="http://schemas.microsoft.com/office/drawing/2014/main" id="{6538C979-F14E-4C6B-BE04-38CC5D7C13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2" name="Title 1">
            <a:extLst>
              <a:ext uri="{FF2B5EF4-FFF2-40B4-BE49-F238E27FC236}">
                <a16:creationId xmlns:a16="http://schemas.microsoft.com/office/drawing/2014/main" id="{19779F1A-02A8-4AEF-A907-A88AC8E3F077}"/>
              </a:ext>
            </a:extLst>
          </p:cNvPr>
          <p:cNvSpPr>
            <a:spLocks noGrp="1"/>
          </p:cNvSpPr>
          <p:nvPr>
            <p:ph type="title"/>
          </p:nvPr>
        </p:nvSpPr>
        <p:spPr>
          <a:xfrm>
            <a:off x="2589213" y="4775200"/>
            <a:ext cx="8915399" cy="823448"/>
          </a:xfrm>
        </p:spPr>
        <p:txBody>
          <a:bodyPr vert="horz" lIns="91440" tIns="45720" rIns="91440" bIns="45720" rtlCol="0" anchor="b">
            <a:normAutofit/>
          </a:bodyPr>
          <a:lstStyle/>
          <a:p>
            <a:r>
              <a:rPr lang="en-US" sz="4400" dirty="0"/>
              <a:t>Naïve Decision rules </a:t>
            </a:r>
          </a:p>
        </p:txBody>
      </p:sp>
      <p:sp>
        <p:nvSpPr>
          <p:cNvPr id="82" name="Content Placeholder 81">
            <a:extLst>
              <a:ext uri="{FF2B5EF4-FFF2-40B4-BE49-F238E27FC236}">
                <a16:creationId xmlns:a16="http://schemas.microsoft.com/office/drawing/2014/main" id="{DE3944FA-85B9-49B2-A7C4-582A85BF2545}"/>
              </a:ext>
            </a:extLst>
          </p:cNvPr>
          <p:cNvSpPr>
            <a:spLocks noGrp="1"/>
          </p:cNvSpPr>
          <p:nvPr>
            <p:ph idx="1"/>
          </p:nvPr>
        </p:nvSpPr>
        <p:spPr>
          <a:xfrm>
            <a:off x="2197328" y="4138882"/>
            <a:ext cx="8915399" cy="522754"/>
          </a:xfrm>
        </p:spPr>
        <p:txBody>
          <a:bodyPr vert="horz" lIns="91440" tIns="45720" rIns="91440" bIns="45720" rtlCol="0" anchor="t">
            <a:normAutofit/>
          </a:bodyPr>
          <a:lstStyle/>
          <a:p>
            <a:pPr marL="0" indent="0">
              <a:buNone/>
            </a:pPr>
            <a:r>
              <a:rPr lang="en-US" dirty="0">
                <a:solidFill>
                  <a:schemeClr val="tx1">
                    <a:lumMod val="65000"/>
                    <a:lumOff val="35000"/>
                  </a:schemeClr>
                </a:solidFill>
              </a:rPr>
              <a:t>YOLO									MRCNN</a:t>
            </a:r>
          </a:p>
        </p:txBody>
      </p:sp>
      <p:pic>
        <p:nvPicPr>
          <p:cNvPr id="4" name="Picture 3">
            <a:extLst>
              <a:ext uri="{FF2B5EF4-FFF2-40B4-BE49-F238E27FC236}">
                <a16:creationId xmlns:a16="http://schemas.microsoft.com/office/drawing/2014/main" id="{FE656523-A28B-492D-8058-8FF1A12169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078" y="116602"/>
            <a:ext cx="5750662" cy="3827784"/>
          </a:xfrm>
          <a:prstGeom prst="rect">
            <a:avLst/>
          </a:prstGeom>
        </p:spPr>
      </p:pic>
      <p:pic>
        <p:nvPicPr>
          <p:cNvPr id="6" name="Picture 5" descr="A person standing on a beach&#10;&#10;Description automatically generated">
            <a:extLst>
              <a:ext uri="{FF2B5EF4-FFF2-40B4-BE49-F238E27FC236}">
                <a16:creationId xmlns:a16="http://schemas.microsoft.com/office/drawing/2014/main" id="{A0B89701-B265-44FB-8989-65D0ED5D55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9774" y="118349"/>
            <a:ext cx="5750661" cy="3827784"/>
          </a:xfrm>
          <a:prstGeom prst="rect">
            <a:avLst/>
          </a:prstGeom>
        </p:spPr>
      </p:pic>
    </p:spTree>
    <p:extLst>
      <p:ext uri="{BB962C8B-B14F-4D97-AF65-F5344CB8AC3E}">
        <p14:creationId xmlns:p14="http://schemas.microsoft.com/office/powerpoint/2010/main" val="42040602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79F1A-02A8-4AEF-A907-A88AC8E3F077}"/>
              </a:ext>
            </a:extLst>
          </p:cNvPr>
          <p:cNvSpPr>
            <a:spLocks noGrp="1"/>
          </p:cNvSpPr>
          <p:nvPr>
            <p:ph type="title"/>
          </p:nvPr>
        </p:nvSpPr>
        <p:spPr>
          <a:xfrm>
            <a:off x="2589213" y="4775200"/>
            <a:ext cx="8915399" cy="823448"/>
          </a:xfrm>
        </p:spPr>
        <p:txBody>
          <a:bodyPr vert="horz" lIns="91440" tIns="45720" rIns="91440" bIns="45720" rtlCol="0" anchor="b">
            <a:normAutofit/>
          </a:bodyPr>
          <a:lstStyle/>
          <a:p>
            <a:r>
              <a:rPr lang="en-US" sz="4400" dirty="0"/>
              <a:t>Naïve Decision rules </a:t>
            </a:r>
          </a:p>
        </p:txBody>
      </p:sp>
      <p:sp>
        <p:nvSpPr>
          <p:cNvPr id="82" name="Content Placeholder 81">
            <a:extLst>
              <a:ext uri="{FF2B5EF4-FFF2-40B4-BE49-F238E27FC236}">
                <a16:creationId xmlns:a16="http://schemas.microsoft.com/office/drawing/2014/main" id="{DE3944FA-85B9-49B2-A7C4-582A85BF2545}"/>
              </a:ext>
            </a:extLst>
          </p:cNvPr>
          <p:cNvSpPr>
            <a:spLocks noGrp="1"/>
          </p:cNvSpPr>
          <p:nvPr>
            <p:ph idx="1"/>
          </p:nvPr>
        </p:nvSpPr>
        <p:spPr>
          <a:xfrm>
            <a:off x="2365278" y="4127561"/>
            <a:ext cx="8915399" cy="522754"/>
          </a:xfrm>
        </p:spPr>
        <p:txBody>
          <a:bodyPr vert="horz" lIns="91440" tIns="45720" rIns="91440" bIns="45720" rtlCol="0" anchor="t">
            <a:normAutofit/>
          </a:bodyPr>
          <a:lstStyle/>
          <a:p>
            <a:pPr marL="0" indent="0">
              <a:buNone/>
            </a:pPr>
            <a:r>
              <a:rPr lang="en-US" dirty="0">
                <a:solidFill>
                  <a:schemeClr val="tx1">
                    <a:lumMod val="65000"/>
                    <a:lumOff val="35000"/>
                  </a:schemeClr>
                </a:solidFill>
              </a:rPr>
              <a:t>Take all singles					Confidence &gt; 0.9</a:t>
            </a:r>
          </a:p>
        </p:txBody>
      </p:sp>
      <p:pic>
        <p:nvPicPr>
          <p:cNvPr id="4" name="Picture 3">
            <a:extLst>
              <a:ext uri="{FF2B5EF4-FFF2-40B4-BE49-F238E27FC236}">
                <a16:creationId xmlns:a16="http://schemas.microsoft.com/office/drawing/2014/main" id="{FE656523-A28B-492D-8058-8FF1A12169B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4078" y="106638"/>
            <a:ext cx="5750661" cy="3827784"/>
          </a:xfrm>
          <a:prstGeom prst="rect">
            <a:avLst/>
          </a:prstGeom>
        </p:spPr>
      </p:pic>
      <p:pic>
        <p:nvPicPr>
          <p:cNvPr id="6" name="Picture 5">
            <a:extLst>
              <a:ext uri="{FF2B5EF4-FFF2-40B4-BE49-F238E27FC236}">
                <a16:creationId xmlns:a16="http://schemas.microsoft.com/office/drawing/2014/main" id="{A0B89701-B265-44FB-8989-65D0ED5D55D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49774" y="118349"/>
            <a:ext cx="5750661" cy="3827783"/>
          </a:xfrm>
          <a:prstGeom prst="rect">
            <a:avLst/>
          </a:prstGeom>
        </p:spPr>
      </p:pic>
    </p:spTree>
    <p:extLst>
      <p:ext uri="{BB962C8B-B14F-4D97-AF65-F5344CB8AC3E}">
        <p14:creationId xmlns:p14="http://schemas.microsoft.com/office/powerpoint/2010/main" val="3526059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0C7A7-0DB6-4879-B2F1-065AB467CEEE}"/>
              </a:ext>
            </a:extLst>
          </p:cNvPr>
          <p:cNvSpPr>
            <a:spLocks noGrp="1"/>
          </p:cNvSpPr>
          <p:nvPr>
            <p:ph type="title"/>
          </p:nvPr>
        </p:nvSpPr>
        <p:spPr>
          <a:xfrm>
            <a:off x="2596638" y="356353"/>
            <a:ext cx="8911687" cy="1280890"/>
          </a:xfrm>
        </p:spPr>
        <p:txBody>
          <a:bodyPr/>
          <a:lstStyle/>
          <a:p>
            <a:r>
              <a:rPr lang="en-US" dirty="0"/>
              <a:t>Naïve Decision rules </a:t>
            </a:r>
          </a:p>
        </p:txBody>
      </p:sp>
      <p:sp>
        <p:nvSpPr>
          <p:cNvPr id="3" name="Content Placeholder 2">
            <a:extLst>
              <a:ext uri="{FF2B5EF4-FFF2-40B4-BE49-F238E27FC236}">
                <a16:creationId xmlns:a16="http://schemas.microsoft.com/office/drawing/2014/main" id="{C3BE17EB-0DA5-4F87-8BFD-A3FABA65F243}"/>
              </a:ext>
            </a:extLst>
          </p:cNvPr>
          <p:cNvSpPr>
            <a:spLocks noGrp="1"/>
          </p:cNvSpPr>
          <p:nvPr>
            <p:ph idx="1"/>
          </p:nvPr>
        </p:nvSpPr>
        <p:spPr>
          <a:xfrm>
            <a:off x="2596638" y="1016315"/>
            <a:ext cx="8915400" cy="3777622"/>
          </a:xfrm>
        </p:spPr>
        <p:txBody>
          <a:bodyPr>
            <a:normAutofit/>
          </a:bodyPr>
          <a:lstStyle/>
          <a:p>
            <a:r>
              <a:rPr lang="en-US" sz="2000" dirty="0"/>
              <a:t>Best MAP result received when taking all the single predictions </a:t>
            </a:r>
          </a:p>
          <a:p>
            <a:r>
              <a:rPr lang="en-US" sz="2000" dirty="0"/>
              <a:t>We improved both MRCNN and YOLO</a:t>
            </a:r>
          </a:p>
          <a:p>
            <a:r>
              <a:rPr lang="en-US" sz="2000" dirty="0"/>
              <a:t>Singles prediction usually has low confidence, so we end up not taking them and reducing our recall</a:t>
            </a:r>
          </a:p>
          <a:p>
            <a:endParaRPr lang="en-US" sz="2000" dirty="0"/>
          </a:p>
          <a:p>
            <a:endParaRPr lang="en-US" sz="2000" dirty="0"/>
          </a:p>
        </p:txBody>
      </p:sp>
      <p:graphicFrame>
        <p:nvGraphicFramePr>
          <p:cNvPr id="6" name="Chart 5">
            <a:extLst>
              <a:ext uri="{FF2B5EF4-FFF2-40B4-BE49-F238E27FC236}">
                <a16:creationId xmlns:a16="http://schemas.microsoft.com/office/drawing/2014/main" id="{A851FEB8-5AA5-4D7A-B682-7AC90400878C}"/>
              </a:ext>
            </a:extLst>
          </p:cNvPr>
          <p:cNvGraphicFramePr>
            <a:graphicFrameLocks/>
          </p:cNvGraphicFramePr>
          <p:nvPr/>
        </p:nvGraphicFramePr>
        <p:xfrm>
          <a:off x="2453951" y="2528596"/>
          <a:ext cx="8668139" cy="439763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1439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856FE-53DC-4FA5-8682-72328AD5BEF2}"/>
              </a:ext>
            </a:extLst>
          </p:cNvPr>
          <p:cNvSpPr>
            <a:spLocks noGrp="1"/>
          </p:cNvSpPr>
          <p:nvPr>
            <p:ph type="title"/>
          </p:nvPr>
        </p:nvSpPr>
        <p:spPr/>
        <p:txBody>
          <a:bodyPr/>
          <a:lstStyle/>
          <a:p>
            <a:r>
              <a:rPr lang="en-US" dirty="0"/>
              <a:t>Creating Dataset</a:t>
            </a:r>
          </a:p>
        </p:txBody>
      </p:sp>
      <p:sp>
        <p:nvSpPr>
          <p:cNvPr id="3" name="Content Placeholder 2">
            <a:extLst>
              <a:ext uri="{FF2B5EF4-FFF2-40B4-BE49-F238E27FC236}">
                <a16:creationId xmlns:a16="http://schemas.microsoft.com/office/drawing/2014/main" id="{44798C45-CF1F-4B6C-A101-F1C0203C9140}"/>
              </a:ext>
            </a:extLst>
          </p:cNvPr>
          <p:cNvSpPr>
            <a:spLocks noGrp="1"/>
          </p:cNvSpPr>
          <p:nvPr>
            <p:ph idx="1"/>
          </p:nvPr>
        </p:nvSpPr>
        <p:spPr>
          <a:xfrm>
            <a:off x="2592924" y="1380931"/>
            <a:ext cx="8911688" cy="4530291"/>
          </a:xfrm>
        </p:spPr>
        <p:txBody>
          <a:bodyPr>
            <a:noAutofit/>
          </a:bodyPr>
          <a:lstStyle/>
          <a:p>
            <a:r>
              <a:rPr lang="en-US" sz="2000" dirty="0"/>
              <a:t>In order to create a learning system we had to provide it with a dataset to learn</a:t>
            </a:r>
          </a:p>
          <a:p>
            <a:endParaRPr lang="en-US" sz="2000" dirty="0"/>
          </a:p>
          <a:p>
            <a:r>
              <a:rPr lang="en-US" sz="2000" dirty="0"/>
              <a:t>Our input parameters were:</a:t>
            </a:r>
          </a:p>
          <a:p>
            <a:pPr marL="457200" lvl="1" indent="0">
              <a:buNone/>
            </a:pPr>
            <a:r>
              <a:rPr lang="en-US" sz="2000" dirty="0"/>
              <a:t>&lt;class&gt; &lt;confidence&gt; &lt;width&gt; &lt;Hight&gt; &lt;Algorithm&gt;</a:t>
            </a:r>
          </a:p>
          <a:p>
            <a:pPr marL="457200" lvl="1" indent="0">
              <a:buNone/>
            </a:pPr>
            <a:endParaRPr lang="en-US" sz="2000" dirty="0"/>
          </a:p>
          <a:p>
            <a:r>
              <a:rPr lang="en-US" sz="2000" dirty="0"/>
              <a:t>We created 2 different datasets:</a:t>
            </a:r>
          </a:p>
          <a:p>
            <a:pPr marL="0" indent="0">
              <a:buNone/>
            </a:pPr>
            <a:endParaRPr lang="en-US" sz="2000" dirty="0"/>
          </a:p>
          <a:p>
            <a:pPr lvl="1"/>
            <a:r>
              <a:rPr lang="en-US" sz="2000" dirty="0"/>
              <a:t>Pairs : compared IOU against GT , outputs which algorithm we should choose</a:t>
            </a:r>
          </a:p>
          <a:p>
            <a:pPr lvl="1"/>
            <a:r>
              <a:rPr lang="en-US" sz="2000" dirty="0"/>
              <a:t>Singles : checked if existed in GT,  outputs if to take the bounding box or drop it</a:t>
            </a:r>
          </a:p>
          <a:p>
            <a:pPr marL="457200" lvl="1" indent="0">
              <a:buNone/>
            </a:pPr>
            <a:endParaRPr lang="en-US" sz="2000" dirty="0"/>
          </a:p>
        </p:txBody>
      </p:sp>
    </p:spTree>
    <p:extLst>
      <p:ext uri="{BB962C8B-B14F-4D97-AF65-F5344CB8AC3E}">
        <p14:creationId xmlns:p14="http://schemas.microsoft.com/office/powerpoint/2010/main" val="3532287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06E11-D7BF-444A-A4E9-A62E2C2CEB7E}"/>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BBD3EAFA-53FA-4C51-8A7F-A2682699EA2B}"/>
              </a:ext>
            </a:extLst>
          </p:cNvPr>
          <p:cNvSpPr>
            <a:spLocks noGrp="1"/>
          </p:cNvSpPr>
          <p:nvPr>
            <p:ph idx="1"/>
          </p:nvPr>
        </p:nvSpPr>
        <p:spPr>
          <a:xfrm>
            <a:off x="2592925" y="1373155"/>
            <a:ext cx="8911687" cy="4724400"/>
          </a:xfrm>
        </p:spPr>
        <p:txBody>
          <a:bodyPr>
            <a:noAutofit/>
          </a:bodyPr>
          <a:lstStyle/>
          <a:p>
            <a:r>
              <a:rPr lang="en-US" sz="2800" dirty="0"/>
              <a:t>Goals</a:t>
            </a:r>
          </a:p>
          <a:p>
            <a:r>
              <a:rPr lang="en-US" sz="2800" dirty="0"/>
              <a:t>Object detection algorithms </a:t>
            </a:r>
          </a:p>
          <a:p>
            <a:r>
              <a:rPr lang="en-US" sz="2800" dirty="0"/>
              <a:t>MAP Metric</a:t>
            </a:r>
          </a:p>
          <a:p>
            <a:r>
              <a:rPr lang="en-US" sz="2800" dirty="0"/>
              <a:t>Unified Output</a:t>
            </a:r>
          </a:p>
          <a:p>
            <a:r>
              <a:rPr lang="en-US" sz="2800" dirty="0"/>
              <a:t>Naïve Decision rules</a:t>
            </a:r>
          </a:p>
          <a:p>
            <a:r>
              <a:rPr lang="en-US" sz="2800" dirty="0"/>
              <a:t>Creating Dataset </a:t>
            </a:r>
          </a:p>
          <a:p>
            <a:r>
              <a:rPr lang="en-US" sz="2800" dirty="0"/>
              <a:t>ML Based Decisions</a:t>
            </a:r>
          </a:p>
          <a:p>
            <a:r>
              <a:rPr lang="en-US" sz="2800" dirty="0"/>
              <a:t>Difficulties and challenges </a:t>
            </a:r>
          </a:p>
          <a:p>
            <a:r>
              <a:rPr lang="en-US" sz="2800" dirty="0"/>
              <a:t>Conclusion</a:t>
            </a:r>
            <a:br>
              <a:rPr lang="en-US" sz="2800" dirty="0"/>
            </a:br>
            <a:r>
              <a:rPr lang="en-US" sz="2800" dirty="0"/>
              <a:t> </a:t>
            </a:r>
          </a:p>
          <a:p>
            <a:endParaRPr lang="en-US" sz="2800" dirty="0"/>
          </a:p>
          <a:p>
            <a:endParaRPr lang="en-US" sz="2800" dirty="0"/>
          </a:p>
        </p:txBody>
      </p:sp>
    </p:spTree>
    <p:extLst>
      <p:ext uri="{BB962C8B-B14F-4D97-AF65-F5344CB8AC3E}">
        <p14:creationId xmlns:p14="http://schemas.microsoft.com/office/powerpoint/2010/main" val="1278065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9FA09-B617-4888-A911-317D4CF0CFDC}"/>
              </a:ext>
            </a:extLst>
          </p:cNvPr>
          <p:cNvSpPr>
            <a:spLocks noGrp="1"/>
          </p:cNvSpPr>
          <p:nvPr>
            <p:ph type="title"/>
          </p:nvPr>
        </p:nvSpPr>
        <p:spPr/>
        <p:txBody>
          <a:bodyPr/>
          <a:lstStyle/>
          <a:p>
            <a:r>
              <a:rPr lang="en-US" dirty="0"/>
              <a:t>decision trees</a:t>
            </a:r>
          </a:p>
        </p:txBody>
      </p:sp>
      <p:sp>
        <p:nvSpPr>
          <p:cNvPr id="3" name="Content Placeholder 2">
            <a:extLst>
              <a:ext uri="{FF2B5EF4-FFF2-40B4-BE49-F238E27FC236}">
                <a16:creationId xmlns:a16="http://schemas.microsoft.com/office/drawing/2014/main" id="{5FC6A1CB-D6DD-409D-ABB2-23A7C8DA0189}"/>
              </a:ext>
            </a:extLst>
          </p:cNvPr>
          <p:cNvSpPr>
            <a:spLocks noGrp="1"/>
          </p:cNvSpPr>
          <p:nvPr>
            <p:ph idx="1"/>
          </p:nvPr>
        </p:nvSpPr>
        <p:spPr>
          <a:xfrm>
            <a:off x="1782146" y="1782147"/>
            <a:ext cx="5971593" cy="4653144"/>
          </a:xfrm>
        </p:spPr>
        <p:txBody>
          <a:bodyPr/>
          <a:lstStyle/>
          <a:p>
            <a:r>
              <a:rPr lang="en-US" sz="2400" dirty="0"/>
              <a:t>A decision tree is used to go from observations about an item (represented in the branches) to conclusions about the item's target value (represented in the leaves).</a:t>
            </a:r>
          </a:p>
          <a:p>
            <a:r>
              <a:rPr lang="en-US" sz="2400" dirty="0"/>
              <a:t>We used </a:t>
            </a:r>
            <a:r>
              <a:rPr lang="en-US" sz="2400" dirty="0" err="1"/>
              <a:t>Scikit</a:t>
            </a:r>
            <a:r>
              <a:rPr lang="en-US" sz="2400" dirty="0"/>
              <a:t> trees model for our project  and trained it using our dataset</a:t>
            </a:r>
          </a:p>
          <a:p>
            <a:endParaRPr lang="en-US" sz="2400" dirty="0"/>
          </a:p>
          <a:p>
            <a:endParaRPr lang="en-US" dirty="0"/>
          </a:p>
          <a:p>
            <a:endParaRPr lang="en-US" dirty="0"/>
          </a:p>
        </p:txBody>
      </p:sp>
      <p:pic>
        <p:nvPicPr>
          <p:cNvPr id="3076" name="Picture 4">
            <a:extLst>
              <a:ext uri="{FF2B5EF4-FFF2-40B4-BE49-F238E27FC236}">
                <a16:creationId xmlns:a16="http://schemas.microsoft.com/office/drawing/2014/main" id="{46D5831F-CB27-4337-B8AD-5E8F268CB3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3396" y="1709058"/>
            <a:ext cx="4076959" cy="4225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05913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158D8-8805-433B-ACF2-98A4ADFDAF93}"/>
              </a:ext>
            </a:extLst>
          </p:cNvPr>
          <p:cNvSpPr>
            <a:spLocks noGrp="1"/>
          </p:cNvSpPr>
          <p:nvPr>
            <p:ph type="title"/>
          </p:nvPr>
        </p:nvSpPr>
        <p:spPr/>
        <p:txBody>
          <a:bodyPr>
            <a:normAutofit fontScale="90000"/>
          </a:bodyPr>
          <a:lstStyle/>
          <a:p>
            <a:r>
              <a:rPr lang="en-US" dirty="0"/>
              <a:t>Using decision trees for pairs and singles</a:t>
            </a:r>
            <a:br>
              <a:rPr lang="en-US" dirty="0"/>
            </a:br>
            <a:endParaRPr lang="en-US" dirty="0"/>
          </a:p>
        </p:txBody>
      </p:sp>
      <p:sp>
        <p:nvSpPr>
          <p:cNvPr id="3" name="Content Placeholder 2">
            <a:extLst>
              <a:ext uri="{FF2B5EF4-FFF2-40B4-BE49-F238E27FC236}">
                <a16:creationId xmlns:a16="http://schemas.microsoft.com/office/drawing/2014/main" id="{5DF3F1B7-8799-46B8-A3EB-C63FB9985350}"/>
              </a:ext>
            </a:extLst>
          </p:cNvPr>
          <p:cNvSpPr>
            <a:spLocks noGrp="1"/>
          </p:cNvSpPr>
          <p:nvPr>
            <p:ph idx="1"/>
          </p:nvPr>
        </p:nvSpPr>
        <p:spPr>
          <a:xfrm>
            <a:off x="1357571" y="1427584"/>
            <a:ext cx="5089882" cy="3970454"/>
          </a:xfrm>
        </p:spPr>
        <p:txBody>
          <a:bodyPr/>
          <a:lstStyle/>
          <a:p>
            <a:r>
              <a:rPr lang="en-US" sz="2000" dirty="0"/>
              <a:t>We created 2 different decision trees</a:t>
            </a:r>
          </a:p>
          <a:p>
            <a:endParaRPr lang="en-US" sz="2000" dirty="0"/>
          </a:p>
          <a:p>
            <a:r>
              <a:rPr lang="en-US" sz="2000" dirty="0"/>
              <a:t>One tree was used to choose a bounding box between pairs</a:t>
            </a:r>
          </a:p>
          <a:p>
            <a:endParaRPr lang="en-US" sz="2000" dirty="0"/>
          </a:p>
          <a:p>
            <a:r>
              <a:rPr lang="en-US" sz="2000" dirty="0"/>
              <a:t>Another was used for singles bounding boxes to decide if to take a bounding box or drop it </a:t>
            </a:r>
          </a:p>
          <a:p>
            <a:endParaRPr lang="en-US" sz="2000" dirty="0"/>
          </a:p>
          <a:p>
            <a:r>
              <a:rPr lang="en-US" dirty="0"/>
              <a:t>MAP Result : 56.16 %</a:t>
            </a:r>
          </a:p>
        </p:txBody>
      </p:sp>
      <p:pic>
        <p:nvPicPr>
          <p:cNvPr id="4" name="Picture 3">
            <a:extLst>
              <a:ext uri="{FF2B5EF4-FFF2-40B4-BE49-F238E27FC236}">
                <a16:creationId xmlns:a16="http://schemas.microsoft.com/office/drawing/2014/main" id="{2A6B954A-8F8C-4D42-A3DF-8587057C65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39339" y="2133600"/>
            <a:ext cx="5023104" cy="3343503"/>
          </a:xfrm>
          <a:prstGeom prst="rect">
            <a:avLst/>
          </a:prstGeom>
        </p:spPr>
      </p:pic>
    </p:spTree>
    <p:extLst>
      <p:ext uri="{BB962C8B-B14F-4D97-AF65-F5344CB8AC3E}">
        <p14:creationId xmlns:p14="http://schemas.microsoft.com/office/powerpoint/2010/main" val="2635574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55B38-0C4D-47B6-815B-275DF74B3955}"/>
              </a:ext>
            </a:extLst>
          </p:cNvPr>
          <p:cNvSpPr>
            <a:spLocks noGrp="1"/>
          </p:cNvSpPr>
          <p:nvPr>
            <p:ph type="title"/>
          </p:nvPr>
        </p:nvSpPr>
        <p:spPr>
          <a:xfrm>
            <a:off x="2313007" y="316200"/>
            <a:ext cx="8911687" cy="1280890"/>
          </a:xfrm>
        </p:spPr>
        <p:txBody>
          <a:bodyPr/>
          <a:lstStyle/>
          <a:p>
            <a:r>
              <a:rPr lang="en-US" dirty="0"/>
              <a:t>neural network</a:t>
            </a:r>
          </a:p>
        </p:txBody>
      </p:sp>
      <p:sp>
        <p:nvSpPr>
          <p:cNvPr id="3" name="Content Placeholder 2">
            <a:extLst>
              <a:ext uri="{FF2B5EF4-FFF2-40B4-BE49-F238E27FC236}">
                <a16:creationId xmlns:a16="http://schemas.microsoft.com/office/drawing/2014/main" id="{5791F396-5847-4034-A670-A85422A1BA88}"/>
              </a:ext>
            </a:extLst>
          </p:cNvPr>
          <p:cNvSpPr>
            <a:spLocks noGrp="1"/>
          </p:cNvSpPr>
          <p:nvPr>
            <p:ph idx="1"/>
          </p:nvPr>
        </p:nvSpPr>
        <p:spPr>
          <a:xfrm>
            <a:off x="1996750" y="1394836"/>
            <a:ext cx="5052017" cy="4839053"/>
          </a:xfrm>
        </p:spPr>
        <p:txBody>
          <a:bodyPr>
            <a:noAutofit/>
          </a:bodyPr>
          <a:lstStyle/>
          <a:p>
            <a:r>
              <a:rPr lang="en-US" sz="2000" dirty="0"/>
              <a:t>An ANN is based on a collection of connected units or nodes called artificial neurons, which loosely model the neurons in a biological brain. Each connection, like the synapses in a biological brain, can transmit a signal to other neurons.</a:t>
            </a:r>
          </a:p>
          <a:p>
            <a:r>
              <a:rPr lang="en-US" sz="2000" dirty="0"/>
              <a:t>A NN consists of input layers ,hidden layers an output layer</a:t>
            </a:r>
          </a:p>
          <a:p>
            <a:r>
              <a:rPr lang="en-US" sz="2000" dirty="0"/>
              <a:t>The architecture of the NN impacts the NN results ( number of node/hidden layers)</a:t>
            </a:r>
          </a:p>
          <a:p>
            <a:r>
              <a:rPr lang="en-US" sz="2000" dirty="0"/>
              <a:t>NN usually works well with a large number of inputs </a:t>
            </a:r>
          </a:p>
        </p:txBody>
      </p:sp>
      <p:pic>
        <p:nvPicPr>
          <p:cNvPr id="4098" name="Picture 2">
            <a:extLst>
              <a:ext uri="{FF2B5EF4-FFF2-40B4-BE49-F238E27FC236}">
                <a16:creationId xmlns:a16="http://schemas.microsoft.com/office/drawing/2014/main" id="{231EC196-FE7A-4CE8-88D5-F7E6A6005B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843" y="1502230"/>
            <a:ext cx="3570078" cy="4296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4474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83E0F-3A00-425D-98A6-82083EBC0EFC}"/>
              </a:ext>
            </a:extLst>
          </p:cNvPr>
          <p:cNvSpPr>
            <a:spLocks noGrp="1"/>
          </p:cNvSpPr>
          <p:nvPr>
            <p:ph type="title"/>
          </p:nvPr>
        </p:nvSpPr>
        <p:spPr>
          <a:xfrm>
            <a:off x="2164703" y="690464"/>
            <a:ext cx="9339910" cy="1214535"/>
          </a:xfrm>
        </p:spPr>
        <p:txBody>
          <a:bodyPr>
            <a:normAutofit fontScale="90000"/>
          </a:bodyPr>
          <a:lstStyle/>
          <a:p>
            <a:r>
              <a:rPr lang="en-US" dirty="0"/>
              <a:t>Using decision tree for pairs and a NN on singles</a:t>
            </a:r>
            <a:br>
              <a:rPr lang="en-US" dirty="0"/>
            </a:br>
            <a:endParaRPr lang="en-US" dirty="0"/>
          </a:p>
        </p:txBody>
      </p:sp>
      <p:sp>
        <p:nvSpPr>
          <p:cNvPr id="3" name="Content Placeholder 2">
            <a:extLst>
              <a:ext uri="{FF2B5EF4-FFF2-40B4-BE49-F238E27FC236}">
                <a16:creationId xmlns:a16="http://schemas.microsoft.com/office/drawing/2014/main" id="{7ADEB1DC-41CD-4152-954C-53AC64DEE692}"/>
              </a:ext>
            </a:extLst>
          </p:cNvPr>
          <p:cNvSpPr>
            <a:spLocks noGrp="1"/>
          </p:cNvSpPr>
          <p:nvPr>
            <p:ph idx="1"/>
          </p:nvPr>
        </p:nvSpPr>
        <p:spPr>
          <a:xfrm>
            <a:off x="2006082" y="2323322"/>
            <a:ext cx="3993503" cy="3587900"/>
          </a:xfrm>
        </p:spPr>
        <p:txBody>
          <a:bodyPr/>
          <a:lstStyle/>
          <a:p>
            <a:r>
              <a:rPr lang="en-US" sz="2000" dirty="0"/>
              <a:t>We used a decision tree for our pairs bounding boxes </a:t>
            </a:r>
          </a:p>
          <a:p>
            <a:pPr marL="0" indent="0">
              <a:buNone/>
            </a:pPr>
            <a:endParaRPr lang="en-US" sz="2000" dirty="0"/>
          </a:p>
          <a:p>
            <a:r>
              <a:rPr lang="en-US" sz="2000" dirty="0"/>
              <a:t>We used a NN for singles bounding boxes to decide if to take a bounding box or </a:t>
            </a:r>
            <a:r>
              <a:rPr lang="en-US" dirty="0"/>
              <a:t>drop it </a:t>
            </a:r>
          </a:p>
          <a:p>
            <a:pPr marL="0" indent="0">
              <a:buNone/>
            </a:pPr>
            <a:endParaRPr lang="en-US" dirty="0"/>
          </a:p>
          <a:p>
            <a:r>
              <a:rPr lang="en-US" dirty="0"/>
              <a:t>MAP Result : 48.47 </a:t>
            </a:r>
          </a:p>
        </p:txBody>
      </p:sp>
      <p:pic>
        <p:nvPicPr>
          <p:cNvPr id="4" name="Picture 3">
            <a:extLst>
              <a:ext uri="{FF2B5EF4-FFF2-40B4-BE49-F238E27FC236}">
                <a16:creationId xmlns:a16="http://schemas.microsoft.com/office/drawing/2014/main" id="{1DDD4F99-3274-4EB5-ADDC-096E93F7125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80306" y="2444621"/>
            <a:ext cx="5088827" cy="3387251"/>
          </a:xfrm>
          <a:prstGeom prst="rect">
            <a:avLst/>
          </a:prstGeom>
        </p:spPr>
      </p:pic>
    </p:spTree>
    <p:extLst>
      <p:ext uri="{BB962C8B-B14F-4D97-AF65-F5344CB8AC3E}">
        <p14:creationId xmlns:p14="http://schemas.microsoft.com/office/powerpoint/2010/main" val="33522550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FD7A7-42FA-4573-BF3A-15DC85508ABB}"/>
              </a:ext>
            </a:extLst>
          </p:cNvPr>
          <p:cNvSpPr>
            <a:spLocks noGrp="1"/>
          </p:cNvSpPr>
          <p:nvPr>
            <p:ph type="title"/>
          </p:nvPr>
        </p:nvSpPr>
        <p:spPr/>
        <p:txBody>
          <a:bodyPr/>
          <a:lstStyle/>
          <a:p>
            <a:r>
              <a:rPr lang="en-US" dirty="0"/>
              <a:t>Resnet</a:t>
            </a:r>
          </a:p>
        </p:txBody>
      </p:sp>
      <p:sp>
        <p:nvSpPr>
          <p:cNvPr id="3" name="Content Placeholder 2">
            <a:extLst>
              <a:ext uri="{FF2B5EF4-FFF2-40B4-BE49-F238E27FC236}">
                <a16:creationId xmlns:a16="http://schemas.microsoft.com/office/drawing/2014/main" id="{A2D3E7F4-9375-407E-B58F-9F88CE26B188}"/>
              </a:ext>
            </a:extLst>
          </p:cNvPr>
          <p:cNvSpPr>
            <a:spLocks noGrp="1"/>
          </p:cNvSpPr>
          <p:nvPr>
            <p:ph idx="1"/>
          </p:nvPr>
        </p:nvSpPr>
        <p:spPr>
          <a:xfrm>
            <a:off x="2592925" y="1576872"/>
            <a:ext cx="8327920" cy="4657018"/>
          </a:xfrm>
        </p:spPr>
        <p:txBody>
          <a:bodyPr>
            <a:normAutofit/>
          </a:bodyPr>
          <a:lstStyle/>
          <a:p>
            <a:r>
              <a:rPr lang="en-US" sz="2000" u="sng" dirty="0"/>
              <a:t>ResNet</a:t>
            </a:r>
            <a:r>
              <a:rPr lang="en-US" sz="2000" dirty="0"/>
              <a:t>, short for Residual Networks is a classic neural network used as a backbone for many computer vision tasks. </a:t>
            </a:r>
          </a:p>
          <a:p>
            <a:r>
              <a:rPr lang="en-US" sz="2000" dirty="0"/>
              <a:t>This model was the winner of ImageNet challenge in 2015. The fundamental breakthrough with ResNet was it allowed us to train extremely deep neural networks with 150+layers successfully. </a:t>
            </a:r>
          </a:p>
          <a:p>
            <a:r>
              <a:rPr lang="en-US" sz="2000" dirty="0"/>
              <a:t>We used </a:t>
            </a:r>
            <a:r>
              <a:rPr lang="en-US" sz="2000" dirty="0" err="1"/>
              <a:t>Keras</a:t>
            </a:r>
            <a:r>
              <a:rPr lang="en-US" sz="2000" dirty="0"/>
              <a:t> Resnet50 with trained weights </a:t>
            </a:r>
          </a:p>
          <a:p>
            <a:r>
              <a:rPr lang="en-US" sz="2000" dirty="0"/>
              <a:t>Resnet 50 receives as an input an image and outputs a classification for that image</a:t>
            </a:r>
          </a:p>
          <a:p>
            <a:endParaRPr lang="en-US" dirty="0"/>
          </a:p>
        </p:txBody>
      </p:sp>
      <p:pic>
        <p:nvPicPr>
          <p:cNvPr id="4" name="Picture 3">
            <a:extLst>
              <a:ext uri="{FF2B5EF4-FFF2-40B4-BE49-F238E27FC236}">
                <a16:creationId xmlns:a16="http://schemas.microsoft.com/office/drawing/2014/main" id="{BD1AF071-CDD6-4EA9-A300-196C7C354546}"/>
              </a:ext>
            </a:extLst>
          </p:cNvPr>
          <p:cNvPicPr>
            <a:picLocks noChangeAspect="1"/>
          </p:cNvPicPr>
          <p:nvPr/>
        </p:nvPicPr>
        <p:blipFill>
          <a:blip r:embed="rId2"/>
          <a:stretch>
            <a:fillRect/>
          </a:stretch>
        </p:blipFill>
        <p:spPr>
          <a:xfrm>
            <a:off x="1832240" y="4844231"/>
            <a:ext cx="9392487" cy="1586399"/>
          </a:xfrm>
          <a:prstGeom prst="rect">
            <a:avLst/>
          </a:prstGeom>
        </p:spPr>
      </p:pic>
    </p:spTree>
    <p:extLst>
      <p:ext uri="{BB962C8B-B14F-4D97-AF65-F5344CB8AC3E}">
        <p14:creationId xmlns:p14="http://schemas.microsoft.com/office/powerpoint/2010/main" val="2365862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538B3-9E29-4672-9DB2-82F3AC025B68}"/>
              </a:ext>
            </a:extLst>
          </p:cNvPr>
          <p:cNvSpPr>
            <a:spLocks noGrp="1"/>
          </p:cNvSpPr>
          <p:nvPr>
            <p:ph type="title"/>
          </p:nvPr>
        </p:nvSpPr>
        <p:spPr/>
        <p:txBody>
          <a:bodyPr>
            <a:normAutofit fontScale="90000"/>
          </a:bodyPr>
          <a:lstStyle/>
          <a:p>
            <a:r>
              <a:rPr lang="en-US" dirty="0"/>
              <a:t>Using decision tree for pairs and Resnet for singles </a:t>
            </a:r>
            <a:br>
              <a:rPr lang="en-US" dirty="0"/>
            </a:br>
            <a:endParaRPr lang="en-US" dirty="0"/>
          </a:p>
        </p:txBody>
      </p:sp>
      <p:sp>
        <p:nvSpPr>
          <p:cNvPr id="3" name="Content Placeholder 2">
            <a:extLst>
              <a:ext uri="{FF2B5EF4-FFF2-40B4-BE49-F238E27FC236}">
                <a16:creationId xmlns:a16="http://schemas.microsoft.com/office/drawing/2014/main" id="{3BDED08F-81EE-41D8-A834-1E8050F12845}"/>
              </a:ext>
            </a:extLst>
          </p:cNvPr>
          <p:cNvSpPr>
            <a:spLocks noGrp="1"/>
          </p:cNvSpPr>
          <p:nvPr>
            <p:ph idx="1"/>
          </p:nvPr>
        </p:nvSpPr>
        <p:spPr>
          <a:xfrm>
            <a:off x="2057400" y="2043405"/>
            <a:ext cx="4809931" cy="4595844"/>
          </a:xfrm>
        </p:spPr>
        <p:txBody>
          <a:bodyPr>
            <a:normAutofit/>
          </a:bodyPr>
          <a:lstStyle/>
          <a:p>
            <a:endParaRPr lang="en-US" sz="2000" dirty="0"/>
          </a:p>
          <a:p>
            <a:r>
              <a:rPr lang="en-US" sz="2000" dirty="0"/>
              <a:t>We used a decision tree for our pairs bounding boxes </a:t>
            </a:r>
          </a:p>
          <a:p>
            <a:pPr marL="0" indent="0">
              <a:buNone/>
            </a:pPr>
            <a:endParaRPr lang="en-US" sz="2000" dirty="0"/>
          </a:p>
          <a:p>
            <a:r>
              <a:rPr lang="en-US" sz="2000" dirty="0"/>
              <a:t>We cropped the predicted bounding box from the image and inserting it to Resnet50, if Resnet identifies and object with confidence &gt; 0.5 we take the prediction</a:t>
            </a:r>
          </a:p>
          <a:p>
            <a:r>
              <a:rPr lang="en-US" sz="2000" dirty="0"/>
              <a:t>MAP Result : </a:t>
            </a:r>
            <a:r>
              <a:rPr lang="en-US" dirty="0"/>
              <a:t>51.99</a:t>
            </a:r>
            <a:r>
              <a:rPr lang="en-US" sz="2000" dirty="0"/>
              <a:t> </a:t>
            </a:r>
          </a:p>
          <a:p>
            <a:endParaRPr lang="en-US" sz="2000" dirty="0"/>
          </a:p>
        </p:txBody>
      </p:sp>
      <p:pic>
        <p:nvPicPr>
          <p:cNvPr id="4" name="Picture 3">
            <a:extLst>
              <a:ext uri="{FF2B5EF4-FFF2-40B4-BE49-F238E27FC236}">
                <a16:creationId xmlns:a16="http://schemas.microsoft.com/office/drawing/2014/main" id="{A882FCD0-411E-42ED-B0C6-D8A4A8504A2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20778" y="3359020"/>
            <a:ext cx="4928043" cy="3280229"/>
          </a:xfrm>
          <a:prstGeom prst="rect">
            <a:avLst/>
          </a:prstGeom>
        </p:spPr>
      </p:pic>
    </p:spTree>
    <p:extLst>
      <p:ext uri="{BB962C8B-B14F-4D97-AF65-F5344CB8AC3E}">
        <p14:creationId xmlns:p14="http://schemas.microsoft.com/office/powerpoint/2010/main" val="3468577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79F1A-02A8-4AEF-A907-A88AC8E3F077}"/>
              </a:ext>
            </a:extLst>
          </p:cNvPr>
          <p:cNvSpPr>
            <a:spLocks noGrp="1"/>
          </p:cNvSpPr>
          <p:nvPr>
            <p:ph type="title"/>
          </p:nvPr>
        </p:nvSpPr>
        <p:spPr>
          <a:xfrm>
            <a:off x="1459728" y="6520024"/>
            <a:ext cx="8915399" cy="823448"/>
          </a:xfrm>
        </p:spPr>
        <p:txBody>
          <a:bodyPr vert="horz" lIns="91440" tIns="45720" rIns="91440" bIns="45720" rtlCol="0" anchor="b">
            <a:normAutofit fontScale="90000"/>
          </a:bodyPr>
          <a:lstStyle/>
          <a:p>
            <a:r>
              <a:rPr lang="en-US" sz="4400" dirty="0"/>
              <a:t>ML Based Decisions</a:t>
            </a:r>
            <a:br>
              <a:rPr lang="en-US" sz="4400" dirty="0"/>
            </a:br>
            <a:r>
              <a:rPr lang="en-US" sz="4400" dirty="0"/>
              <a:t> </a:t>
            </a:r>
          </a:p>
        </p:txBody>
      </p:sp>
      <p:sp>
        <p:nvSpPr>
          <p:cNvPr id="82" name="Content Placeholder 81">
            <a:extLst>
              <a:ext uri="{FF2B5EF4-FFF2-40B4-BE49-F238E27FC236}">
                <a16:creationId xmlns:a16="http://schemas.microsoft.com/office/drawing/2014/main" id="{DE3944FA-85B9-49B2-A7C4-582A85BF2545}"/>
              </a:ext>
            </a:extLst>
          </p:cNvPr>
          <p:cNvSpPr>
            <a:spLocks noGrp="1"/>
          </p:cNvSpPr>
          <p:nvPr>
            <p:ph idx="1"/>
          </p:nvPr>
        </p:nvSpPr>
        <p:spPr>
          <a:xfrm>
            <a:off x="1987420" y="3122579"/>
            <a:ext cx="9927772" cy="2801562"/>
          </a:xfrm>
        </p:spPr>
        <p:txBody>
          <a:bodyPr vert="horz" lIns="91440" tIns="45720" rIns="91440" bIns="45720" rtlCol="0" anchor="t">
            <a:normAutofit/>
          </a:bodyPr>
          <a:lstStyle/>
          <a:p>
            <a:pPr marL="0" indent="0">
              <a:buNone/>
            </a:pPr>
            <a:r>
              <a:rPr lang="en-US" dirty="0">
                <a:solidFill>
                  <a:schemeClr val="tx1">
                    <a:lumMod val="65000"/>
                    <a:lumOff val="35000"/>
                  </a:schemeClr>
                </a:solidFill>
              </a:rPr>
              <a:t>Decision trees		Decision trees + NN		 			Decision trees + Resnet 	</a:t>
            </a:r>
          </a:p>
          <a:p>
            <a:pPr marL="0" indent="0">
              <a:buNone/>
            </a:pPr>
            <a:endParaRPr lang="en-US" dirty="0">
              <a:solidFill>
                <a:schemeClr val="tx1">
                  <a:lumMod val="65000"/>
                  <a:lumOff val="35000"/>
                </a:schemeClr>
              </a:solidFill>
            </a:endParaRPr>
          </a:p>
          <a:p>
            <a:r>
              <a:rPr lang="en-US" dirty="0">
                <a:solidFill>
                  <a:schemeClr val="tx1">
                    <a:lumMod val="65000"/>
                    <a:lumOff val="35000"/>
                  </a:schemeClr>
                </a:solidFill>
              </a:rPr>
              <a:t>Unfortunately, we did not improve our overall result</a:t>
            </a:r>
          </a:p>
          <a:p>
            <a:r>
              <a:rPr lang="en-US" dirty="0">
                <a:solidFill>
                  <a:schemeClr val="tx1">
                    <a:lumMod val="65000"/>
                    <a:lumOff val="35000"/>
                  </a:schemeClr>
                </a:solidFill>
              </a:rPr>
              <a:t>We suspect that the number of features used to predict was too</a:t>
            </a:r>
          </a:p>
          <a:p>
            <a:pPr marL="0" indent="0">
              <a:buNone/>
            </a:pPr>
            <a:r>
              <a:rPr lang="en-US" dirty="0">
                <a:solidFill>
                  <a:schemeClr val="tx1">
                    <a:lumMod val="65000"/>
                    <a:lumOff val="35000"/>
                  </a:schemeClr>
                </a:solidFill>
              </a:rPr>
              <a:t>	small ( this had the biggest effect on the NN )</a:t>
            </a:r>
          </a:p>
          <a:p>
            <a:r>
              <a:rPr lang="en-US" dirty="0">
                <a:solidFill>
                  <a:schemeClr val="tx1">
                    <a:lumMod val="65000"/>
                    <a:lumOff val="35000"/>
                  </a:schemeClr>
                </a:solidFill>
              </a:rPr>
              <a:t>Maybe out dataset was too small ( ~10K images)</a:t>
            </a:r>
          </a:p>
        </p:txBody>
      </p:sp>
      <p:pic>
        <p:nvPicPr>
          <p:cNvPr id="4" name="Picture 3">
            <a:extLst>
              <a:ext uri="{FF2B5EF4-FFF2-40B4-BE49-F238E27FC236}">
                <a16:creationId xmlns:a16="http://schemas.microsoft.com/office/drawing/2014/main" id="{FE656523-A28B-492D-8058-8FF1A12169B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5417" y="0"/>
            <a:ext cx="4121238" cy="2743199"/>
          </a:xfrm>
          <a:prstGeom prst="rect">
            <a:avLst/>
          </a:prstGeom>
        </p:spPr>
      </p:pic>
      <p:pic>
        <p:nvPicPr>
          <p:cNvPr id="6" name="Picture 5">
            <a:extLst>
              <a:ext uri="{FF2B5EF4-FFF2-40B4-BE49-F238E27FC236}">
                <a16:creationId xmlns:a16="http://schemas.microsoft.com/office/drawing/2014/main" id="{A0B89701-B265-44FB-8989-65D0ED5D55D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76655" y="-1"/>
            <a:ext cx="4079546" cy="2715448"/>
          </a:xfrm>
          <a:prstGeom prst="rect">
            <a:avLst/>
          </a:prstGeom>
        </p:spPr>
      </p:pic>
      <p:pic>
        <p:nvPicPr>
          <p:cNvPr id="7" name="Picture 6">
            <a:extLst>
              <a:ext uri="{FF2B5EF4-FFF2-40B4-BE49-F238E27FC236}">
                <a16:creationId xmlns:a16="http://schemas.microsoft.com/office/drawing/2014/main" id="{0D424A08-385F-4192-900E-2D8EE130E2F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56202" y="-1"/>
            <a:ext cx="4037851" cy="2687695"/>
          </a:xfrm>
          <a:prstGeom prst="rect">
            <a:avLst/>
          </a:prstGeom>
        </p:spPr>
      </p:pic>
      <p:graphicFrame>
        <p:nvGraphicFramePr>
          <p:cNvPr id="9" name="Chart 8">
            <a:extLst>
              <a:ext uri="{FF2B5EF4-FFF2-40B4-BE49-F238E27FC236}">
                <a16:creationId xmlns:a16="http://schemas.microsoft.com/office/drawing/2014/main" id="{315A3660-B168-4569-8A6E-86C74B04D54A}"/>
              </a:ext>
            </a:extLst>
          </p:cNvPr>
          <p:cNvGraphicFramePr>
            <a:graphicFrameLocks/>
          </p:cNvGraphicFramePr>
          <p:nvPr>
            <p:extLst>
              <p:ext uri="{D42A27DB-BD31-4B8C-83A1-F6EECF244321}">
                <p14:modId xmlns:p14="http://schemas.microsoft.com/office/powerpoint/2010/main" val="4076343611"/>
              </p:ext>
            </p:extLst>
          </p:nvPr>
        </p:nvGraphicFramePr>
        <p:xfrm>
          <a:off x="7943281" y="4800599"/>
          <a:ext cx="4450772" cy="195841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8969141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F1C1A-EE60-4BF8-9CC0-586EA8E1EC8F}"/>
              </a:ext>
            </a:extLst>
          </p:cNvPr>
          <p:cNvSpPr>
            <a:spLocks noGrp="1"/>
          </p:cNvSpPr>
          <p:nvPr>
            <p:ph type="title"/>
          </p:nvPr>
        </p:nvSpPr>
        <p:spPr/>
        <p:txBody>
          <a:bodyPr>
            <a:normAutofit/>
          </a:bodyPr>
          <a:lstStyle/>
          <a:p>
            <a:r>
              <a:rPr lang="en-US" dirty="0"/>
              <a:t>Difficulties and challenges </a:t>
            </a:r>
          </a:p>
        </p:txBody>
      </p:sp>
      <p:sp>
        <p:nvSpPr>
          <p:cNvPr id="3" name="Content Placeholder 2">
            <a:extLst>
              <a:ext uri="{FF2B5EF4-FFF2-40B4-BE49-F238E27FC236}">
                <a16:creationId xmlns:a16="http://schemas.microsoft.com/office/drawing/2014/main" id="{6246520D-33E9-4661-9ED8-38E77F7851EC}"/>
              </a:ext>
            </a:extLst>
          </p:cNvPr>
          <p:cNvSpPr>
            <a:spLocks noGrp="1"/>
          </p:cNvSpPr>
          <p:nvPr>
            <p:ph idx="1"/>
          </p:nvPr>
        </p:nvSpPr>
        <p:spPr/>
        <p:txBody>
          <a:bodyPr>
            <a:normAutofit/>
          </a:bodyPr>
          <a:lstStyle/>
          <a:p>
            <a:r>
              <a:rPr lang="en-US" sz="2000" dirty="0"/>
              <a:t>set up our environment , both YOLO and MRCNN required </a:t>
            </a:r>
            <a:r>
              <a:rPr lang="en-US" sz="2000" b="1" u="sng" dirty="0"/>
              <a:t>a lot of</a:t>
            </a:r>
            <a:r>
              <a:rPr lang="en-US" sz="2000" dirty="0"/>
              <a:t> technical work</a:t>
            </a:r>
          </a:p>
          <a:p>
            <a:r>
              <a:rPr lang="en-US" sz="2000" dirty="0"/>
              <a:t>Studying each algorithm and its output</a:t>
            </a:r>
          </a:p>
          <a:p>
            <a:r>
              <a:rPr lang="en-US" sz="2000" dirty="0"/>
              <a:t>Creating our dataset</a:t>
            </a:r>
          </a:p>
          <a:p>
            <a:r>
              <a:rPr lang="en-US" sz="2000" dirty="0"/>
              <a:t>Predictions took a long time, creating our dataset consisting of 10K image took several days to process</a:t>
            </a:r>
          </a:p>
          <a:p>
            <a:r>
              <a:rPr lang="en-US" sz="2000" dirty="0"/>
              <a:t>Resnet50 uses different categories from YOLO and MRCNN , and it doesn't work very well on small images. ( our bounding boxes sometime were as small as 20X20 pixels)</a:t>
            </a:r>
          </a:p>
          <a:p>
            <a:endParaRPr lang="en-US" dirty="0"/>
          </a:p>
          <a:p>
            <a:endParaRPr lang="en-US" dirty="0"/>
          </a:p>
        </p:txBody>
      </p:sp>
    </p:spTree>
    <p:extLst>
      <p:ext uri="{BB962C8B-B14F-4D97-AF65-F5344CB8AC3E}">
        <p14:creationId xmlns:p14="http://schemas.microsoft.com/office/powerpoint/2010/main" val="35412188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89A70-F14C-477C-8118-800EBEBD6429}"/>
              </a:ext>
            </a:extLst>
          </p:cNvPr>
          <p:cNvSpPr>
            <a:spLocks noGrp="1"/>
          </p:cNvSpPr>
          <p:nvPr>
            <p:ph type="title"/>
          </p:nvPr>
        </p:nvSpPr>
        <p:spPr>
          <a:xfrm>
            <a:off x="2592924" y="213563"/>
            <a:ext cx="8911687" cy="1280890"/>
          </a:xfrm>
        </p:spPr>
        <p:txBody>
          <a:bodyPr/>
          <a:lstStyle/>
          <a:p>
            <a:r>
              <a:rPr lang="en-US" dirty="0"/>
              <a:t>Conclusion</a:t>
            </a:r>
          </a:p>
        </p:txBody>
      </p:sp>
      <p:sp>
        <p:nvSpPr>
          <p:cNvPr id="5" name="Content Placeholder 4">
            <a:extLst>
              <a:ext uri="{FF2B5EF4-FFF2-40B4-BE49-F238E27FC236}">
                <a16:creationId xmlns:a16="http://schemas.microsoft.com/office/drawing/2014/main" id="{6A8B3CA4-4E39-4553-B807-EA701B158AB0}"/>
              </a:ext>
            </a:extLst>
          </p:cNvPr>
          <p:cNvSpPr>
            <a:spLocks noGrp="1"/>
          </p:cNvSpPr>
          <p:nvPr>
            <p:ph idx="1"/>
          </p:nvPr>
        </p:nvSpPr>
        <p:spPr>
          <a:xfrm>
            <a:off x="2592924" y="988765"/>
            <a:ext cx="8911688" cy="4530291"/>
          </a:xfrm>
        </p:spPr>
        <p:txBody>
          <a:bodyPr/>
          <a:lstStyle/>
          <a:p>
            <a:r>
              <a:rPr lang="en-US" sz="1900" dirty="0"/>
              <a:t>Our most successful result is 65.95, which is an improvement of ~3% from using only MRCNN</a:t>
            </a:r>
          </a:p>
          <a:p>
            <a:r>
              <a:rPr lang="en-US" sz="1900" dirty="0"/>
              <a:t>Most of the changes of the MAP result centered on the Singles prediction</a:t>
            </a:r>
          </a:p>
          <a:p>
            <a:r>
              <a:rPr lang="en-US" sz="1900" dirty="0"/>
              <a:t>Overall we get better results on naïve decision rule</a:t>
            </a:r>
          </a:p>
          <a:p>
            <a:r>
              <a:rPr lang="en-US" sz="1900" dirty="0"/>
              <a:t>We may improve our ML results by </a:t>
            </a:r>
          </a:p>
          <a:p>
            <a:pPr lvl="1"/>
            <a:r>
              <a:rPr lang="en-US" sz="1900" dirty="0"/>
              <a:t>using a bigger dataset</a:t>
            </a:r>
          </a:p>
          <a:p>
            <a:pPr lvl="1"/>
            <a:r>
              <a:rPr lang="en-US" sz="1900" dirty="0"/>
              <a:t>more parameters</a:t>
            </a:r>
          </a:p>
          <a:p>
            <a:pPr lvl="1"/>
            <a:r>
              <a:rPr lang="en-US" sz="1900" dirty="0"/>
              <a:t>Changing our NN architecture</a:t>
            </a:r>
          </a:p>
          <a:p>
            <a:pPr lvl="1"/>
            <a:r>
              <a:rPr lang="en-US" sz="1900" dirty="0"/>
              <a:t>using different ML algorithms such as SVM</a:t>
            </a:r>
          </a:p>
          <a:p>
            <a:pPr lvl="1"/>
            <a:endParaRPr lang="en-US" dirty="0"/>
          </a:p>
        </p:txBody>
      </p:sp>
      <p:graphicFrame>
        <p:nvGraphicFramePr>
          <p:cNvPr id="4" name="Content Placeholder 3">
            <a:extLst>
              <a:ext uri="{FF2B5EF4-FFF2-40B4-BE49-F238E27FC236}">
                <a16:creationId xmlns:a16="http://schemas.microsoft.com/office/drawing/2014/main" id="{85F82B98-A477-4A08-B469-CC52F05A7CAB}"/>
              </a:ext>
            </a:extLst>
          </p:cNvPr>
          <p:cNvGraphicFramePr>
            <a:graphicFrameLocks/>
          </p:cNvGraphicFramePr>
          <p:nvPr>
            <p:extLst>
              <p:ext uri="{D42A27DB-BD31-4B8C-83A1-F6EECF244321}">
                <p14:modId xmlns:p14="http://schemas.microsoft.com/office/powerpoint/2010/main" val="4264683767"/>
              </p:ext>
            </p:extLst>
          </p:nvPr>
        </p:nvGraphicFramePr>
        <p:xfrm>
          <a:off x="273698" y="5041003"/>
          <a:ext cx="11793893" cy="16564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03797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BA754-D201-43F7-836E-BB7450FF41CC}"/>
              </a:ext>
            </a:extLst>
          </p:cNvPr>
          <p:cNvSpPr>
            <a:spLocks noGrp="1"/>
          </p:cNvSpPr>
          <p:nvPr>
            <p:ph type="title"/>
          </p:nvPr>
        </p:nvSpPr>
        <p:spPr>
          <a:xfrm>
            <a:off x="1640156" y="2761083"/>
            <a:ext cx="8911687" cy="1335833"/>
          </a:xfrm>
        </p:spPr>
        <p:txBody>
          <a:bodyPr>
            <a:normAutofit/>
          </a:bodyPr>
          <a:lstStyle/>
          <a:p>
            <a:pPr algn="ctr"/>
            <a:r>
              <a:rPr lang="en-US" sz="5400" dirty="0"/>
              <a:t>Thanks You !</a:t>
            </a:r>
          </a:p>
        </p:txBody>
      </p:sp>
    </p:spTree>
    <p:extLst>
      <p:ext uri="{BB962C8B-B14F-4D97-AF65-F5344CB8AC3E}">
        <p14:creationId xmlns:p14="http://schemas.microsoft.com/office/powerpoint/2010/main" val="2399769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2BD41-D7BC-4C6A-B6D6-977180A4E99F}"/>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4FDAC980-E58B-4A19-9315-79E7B7D014FC}"/>
              </a:ext>
            </a:extLst>
          </p:cNvPr>
          <p:cNvSpPr>
            <a:spLocks noGrp="1"/>
          </p:cNvSpPr>
          <p:nvPr>
            <p:ph idx="1"/>
          </p:nvPr>
        </p:nvSpPr>
        <p:spPr>
          <a:xfrm>
            <a:off x="2592925" y="1835020"/>
            <a:ext cx="8915400" cy="4108579"/>
          </a:xfrm>
        </p:spPr>
        <p:txBody>
          <a:bodyPr>
            <a:noAutofit/>
          </a:bodyPr>
          <a:lstStyle/>
          <a:p>
            <a:r>
              <a:rPr lang="en-US" sz="2400" dirty="0"/>
              <a:t>Examine serval approaches for object detection</a:t>
            </a:r>
          </a:p>
          <a:p>
            <a:r>
              <a:rPr lang="en-US" sz="2400" dirty="0"/>
              <a:t>Learn and understand Object detection algorithms</a:t>
            </a:r>
          </a:p>
          <a:p>
            <a:r>
              <a:rPr lang="en-US" sz="2400" dirty="0"/>
              <a:t>Learn and understand DL algorithms</a:t>
            </a:r>
          </a:p>
          <a:p>
            <a:r>
              <a:rPr lang="en-US" sz="2400" dirty="0"/>
              <a:t>Learn and understand DL Frameworks such as </a:t>
            </a:r>
            <a:r>
              <a:rPr lang="en-US" sz="2400" dirty="0" err="1"/>
              <a:t>scikit</a:t>
            </a:r>
            <a:endParaRPr lang="en-US" sz="2400" dirty="0"/>
          </a:p>
          <a:p>
            <a:r>
              <a:rPr lang="en-US" sz="2400" dirty="0"/>
              <a:t>Establish a Working object detection environment</a:t>
            </a:r>
          </a:p>
          <a:p>
            <a:r>
              <a:rPr lang="en-US" sz="2400" dirty="0"/>
              <a:t>Improve the Results of individual algorithms by creating an improved system for object detection </a:t>
            </a:r>
          </a:p>
        </p:txBody>
      </p:sp>
    </p:spTree>
    <p:extLst>
      <p:ext uri="{BB962C8B-B14F-4D97-AF65-F5344CB8AC3E}">
        <p14:creationId xmlns:p14="http://schemas.microsoft.com/office/powerpoint/2010/main" val="2481304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F8E39-D6A6-4230-B067-3EEBD6559E66}"/>
              </a:ext>
            </a:extLst>
          </p:cNvPr>
          <p:cNvSpPr>
            <a:spLocks noGrp="1"/>
          </p:cNvSpPr>
          <p:nvPr>
            <p:ph type="title"/>
          </p:nvPr>
        </p:nvSpPr>
        <p:spPr/>
        <p:txBody>
          <a:bodyPr>
            <a:normAutofit fontScale="90000"/>
          </a:bodyPr>
          <a:lstStyle/>
          <a:p>
            <a:r>
              <a:rPr lang="en-US" dirty="0"/>
              <a:t>Object detection</a:t>
            </a:r>
            <a:br>
              <a:rPr lang="en-US" dirty="0"/>
            </a:br>
            <a:br>
              <a:rPr lang="en-US" dirty="0"/>
            </a:br>
            <a:endParaRPr lang="en-US" dirty="0"/>
          </a:p>
        </p:txBody>
      </p:sp>
      <p:sp>
        <p:nvSpPr>
          <p:cNvPr id="3" name="Content Placeholder 2">
            <a:extLst>
              <a:ext uri="{FF2B5EF4-FFF2-40B4-BE49-F238E27FC236}">
                <a16:creationId xmlns:a16="http://schemas.microsoft.com/office/drawing/2014/main" id="{49FF45E2-FA56-4597-8DFB-D04BC07F93E9}"/>
              </a:ext>
            </a:extLst>
          </p:cNvPr>
          <p:cNvSpPr>
            <a:spLocks noGrp="1"/>
          </p:cNvSpPr>
          <p:nvPr>
            <p:ph idx="1"/>
          </p:nvPr>
        </p:nvSpPr>
        <p:spPr>
          <a:xfrm>
            <a:off x="2591068" y="1905000"/>
            <a:ext cx="8915400" cy="3777622"/>
          </a:xfrm>
        </p:spPr>
        <p:txBody>
          <a:bodyPr/>
          <a:lstStyle/>
          <a:p>
            <a:r>
              <a:rPr lang="en-US" b="1" dirty="0"/>
              <a:t>Object detection</a:t>
            </a:r>
            <a:r>
              <a:rPr lang="en-US" dirty="0"/>
              <a:t> is a computer technology related to computer vision and image processing that deals with </a:t>
            </a:r>
            <a:r>
              <a:rPr lang="en-US" b="1" dirty="0"/>
              <a:t>detecting</a:t>
            </a:r>
            <a:r>
              <a:rPr lang="en-US" dirty="0"/>
              <a:t> instances of semantic </a:t>
            </a:r>
            <a:r>
              <a:rPr lang="en-US" b="1" dirty="0"/>
              <a:t>objects</a:t>
            </a:r>
            <a:r>
              <a:rPr lang="en-US" dirty="0"/>
              <a:t> of a certain class (such as humans, buildings, or cars) in digital images and videos.</a:t>
            </a:r>
          </a:p>
          <a:p>
            <a:pPr marL="0" indent="0">
              <a:buNone/>
            </a:pPr>
            <a:br>
              <a:rPr lang="en-US" dirty="0"/>
            </a:br>
            <a:endParaRPr lang="en-US" dirty="0"/>
          </a:p>
        </p:txBody>
      </p:sp>
      <p:pic>
        <p:nvPicPr>
          <p:cNvPr id="4" name="Picture 3" descr="Image for post">
            <a:extLst>
              <a:ext uri="{FF2B5EF4-FFF2-40B4-BE49-F238E27FC236}">
                <a16:creationId xmlns:a16="http://schemas.microsoft.com/office/drawing/2014/main" id="{E1E2F8B5-9658-4DB4-A7F6-CBF954BC43D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89212" y="3429000"/>
            <a:ext cx="8346265" cy="3130419"/>
          </a:xfrm>
          <a:prstGeom prst="rect">
            <a:avLst/>
          </a:prstGeom>
          <a:noFill/>
          <a:ln>
            <a:noFill/>
          </a:ln>
        </p:spPr>
      </p:pic>
    </p:spTree>
    <p:extLst>
      <p:ext uri="{BB962C8B-B14F-4D97-AF65-F5344CB8AC3E}">
        <p14:creationId xmlns:p14="http://schemas.microsoft.com/office/powerpoint/2010/main" val="869858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B37CD-D956-4387-A7BC-27E67AD45DD0}"/>
              </a:ext>
            </a:extLst>
          </p:cNvPr>
          <p:cNvSpPr>
            <a:spLocks noGrp="1"/>
          </p:cNvSpPr>
          <p:nvPr>
            <p:ph type="title"/>
          </p:nvPr>
        </p:nvSpPr>
        <p:spPr/>
        <p:txBody>
          <a:bodyPr/>
          <a:lstStyle/>
          <a:p>
            <a:r>
              <a:rPr lang="en-US" dirty="0"/>
              <a:t>YOLO - You Only Look Once</a:t>
            </a:r>
          </a:p>
        </p:txBody>
      </p:sp>
      <p:sp>
        <p:nvSpPr>
          <p:cNvPr id="3" name="Content Placeholder 2">
            <a:extLst>
              <a:ext uri="{FF2B5EF4-FFF2-40B4-BE49-F238E27FC236}">
                <a16:creationId xmlns:a16="http://schemas.microsoft.com/office/drawing/2014/main" id="{551EA054-6C1A-44E1-9AA0-1A277C9D2017}"/>
              </a:ext>
            </a:extLst>
          </p:cNvPr>
          <p:cNvSpPr>
            <a:spLocks noGrp="1"/>
          </p:cNvSpPr>
          <p:nvPr>
            <p:ph idx="1"/>
          </p:nvPr>
        </p:nvSpPr>
        <p:spPr>
          <a:xfrm>
            <a:off x="2164702" y="1576873"/>
            <a:ext cx="9339909" cy="5178490"/>
          </a:xfrm>
        </p:spPr>
        <p:txBody>
          <a:bodyPr>
            <a:noAutofit/>
          </a:bodyPr>
          <a:lstStyle/>
          <a:p>
            <a:r>
              <a:rPr lang="en-US" sz="2200" dirty="0"/>
              <a:t>YOLO is a clever convolutional neural network (CNN) for doing object detection in real-time. </a:t>
            </a:r>
          </a:p>
          <a:p>
            <a:r>
              <a:rPr lang="en-US" sz="2200" dirty="0"/>
              <a:t>YOLO is popular because it achieves high accuracy while also being able to run in real-time. </a:t>
            </a:r>
          </a:p>
          <a:p>
            <a:r>
              <a:rPr lang="en-US" sz="2200" dirty="0"/>
              <a:t>The algorithm “only looks once” at the image in the sense that it requires only one forward propagation pass through the neural network to make predictions.</a:t>
            </a:r>
          </a:p>
          <a:p>
            <a:endParaRPr lang="en-US" sz="2200" dirty="0"/>
          </a:p>
          <a:p>
            <a:endParaRPr lang="en-US" sz="2200" dirty="0"/>
          </a:p>
        </p:txBody>
      </p:sp>
      <p:pic>
        <p:nvPicPr>
          <p:cNvPr id="4" name="Picture 3">
            <a:extLst>
              <a:ext uri="{FF2B5EF4-FFF2-40B4-BE49-F238E27FC236}">
                <a16:creationId xmlns:a16="http://schemas.microsoft.com/office/drawing/2014/main" id="{E72E93B1-E21C-48A1-AFD8-E39F3620DDE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052317" y="4040155"/>
            <a:ext cx="3284376" cy="2771192"/>
          </a:xfrm>
          <a:prstGeom prst="rect">
            <a:avLst/>
          </a:prstGeom>
          <a:noFill/>
          <a:ln>
            <a:noFill/>
          </a:ln>
        </p:spPr>
      </p:pic>
      <p:pic>
        <p:nvPicPr>
          <p:cNvPr id="2054" name="Picture 6" descr="Image for post">
            <a:extLst>
              <a:ext uri="{FF2B5EF4-FFF2-40B4-BE49-F238E27FC236}">
                <a16:creationId xmlns:a16="http://schemas.microsoft.com/office/drawing/2014/main" id="{81730905-C152-45CD-9DD3-50DACA1064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4701" y="4286965"/>
            <a:ext cx="5379409" cy="2521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900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DBD79-4F7B-478F-9DC8-097CA5644732}"/>
              </a:ext>
            </a:extLst>
          </p:cNvPr>
          <p:cNvSpPr>
            <a:spLocks noGrp="1"/>
          </p:cNvSpPr>
          <p:nvPr>
            <p:ph type="title"/>
          </p:nvPr>
        </p:nvSpPr>
        <p:spPr/>
        <p:txBody>
          <a:bodyPr/>
          <a:lstStyle/>
          <a:p>
            <a:r>
              <a:rPr lang="en-US" dirty="0"/>
              <a:t>YOLO - You Only Look Once</a:t>
            </a:r>
          </a:p>
        </p:txBody>
      </p:sp>
      <p:sp>
        <p:nvSpPr>
          <p:cNvPr id="3" name="Content Placeholder 2">
            <a:extLst>
              <a:ext uri="{FF2B5EF4-FFF2-40B4-BE49-F238E27FC236}">
                <a16:creationId xmlns:a16="http://schemas.microsoft.com/office/drawing/2014/main" id="{2486EB23-4519-4638-B5FD-0698530C73B3}"/>
              </a:ext>
            </a:extLst>
          </p:cNvPr>
          <p:cNvSpPr>
            <a:spLocks noGrp="1"/>
          </p:cNvSpPr>
          <p:nvPr>
            <p:ph idx="1"/>
          </p:nvPr>
        </p:nvSpPr>
        <p:spPr>
          <a:xfrm>
            <a:off x="2248678" y="1343608"/>
            <a:ext cx="9255934" cy="3882033"/>
          </a:xfrm>
        </p:spPr>
        <p:txBody>
          <a:bodyPr/>
          <a:lstStyle/>
          <a:p>
            <a:r>
              <a:rPr lang="en-US" sz="2400" dirty="0"/>
              <a:t>The algorithm applies a single neural network to the full image, and then divides the image into regions and predicts bounding boxes and probabilities for each region. These bounding boxes are weighted by the predicted probabilities.</a:t>
            </a:r>
          </a:p>
          <a:p>
            <a:endParaRPr lang="en-US" dirty="0"/>
          </a:p>
        </p:txBody>
      </p:sp>
      <p:pic>
        <p:nvPicPr>
          <p:cNvPr id="4" name="Picture 3">
            <a:extLst>
              <a:ext uri="{FF2B5EF4-FFF2-40B4-BE49-F238E27FC236}">
                <a16:creationId xmlns:a16="http://schemas.microsoft.com/office/drawing/2014/main" id="{54BEDD88-5B91-4D33-8403-68B6394CD9B7}"/>
              </a:ext>
            </a:extLst>
          </p:cNvPr>
          <p:cNvPicPr/>
          <p:nvPr/>
        </p:nvPicPr>
        <p:blipFill>
          <a:blip r:embed="rId2"/>
          <a:stretch>
            <a:fillRect/>
          </a:stretch>
        </p:blipFill>
        <p:spPr>
          <a:xfrm>
            <a:off x="4637315" y="3313146"/>
            <a:ext cx="6546643" cy="3279710"/>
          </a:xfrm>
          <a:prstGeom prst="rect">
            <a:avLst/>
          </a:prstGeom>
        </p:spPr>
      </p:pic>
    </p:spTree>
    <p:extLst>
      <p:ext uri="{BB962C8B-B14F-4D97-AF65-F5344CB8AC3E}">
        <p14:creationId xmlns:p14="http://schemas.microsoft.com/office/powerpoint/2010/main" val="2846965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14A9A-1C9A-472F-9BA5-EBFF52D636C6}"/>
              </a:ext>
            </a:extLst>
          </p:cNvPr>
          <p:cNvSpPr>
            <a:spLocks noGrp="1"/>
          </p:cNvSpPr>
          <p:nvPr>
            <p:ph type="title"/>
          </p:nvPr>
        </p:nvSpPr>
        <p:spPr/>
        <p:txBody>
          <a:bodyPr/>
          <a:lstStyle/>
          <a:p>
            <a:r>
              <a:rPr lang="en-US" dirty="0"/>
              <a:t>MRCNN</a:t>
            </a:r>
            <a:br>
              <a:rPr lang="en-US" dirty="0"/>
            </a:br>
            <a:endParaRPr lang="en-US" dirty="0"/>
          </a:p>
        </p:txBody>
      </p:sp>
      <p:sp>
        <p:nvSpPr>
          <p:cNvPr id="3" name="Content Placeholder 2">
            <a:extLst>
              <a:ext uri="{FF2B5EF4-FFF2-40B4-BE49-F238E27FC236}">
                <a16:creationId xmlns:a16="http://schemas.microsoft.com/office/drawing/2014/main" id="{88F84055-992E-4F7C-A8C1-8AADAEE5A16E}"/>
              </a:ext>
            </a:extLst>
          </p:cNvPr>
          <p:cNvSpPr>
            <a:spLocks noGrp="1"/>
          </p:cNvSpPr>
          <p:nvPr>
            <p:ph idx="1"/>
          </p:nvPr>
        </p:nvSpPr>
        <p:spPr>
          <a:xfrm>
            <a:off x="1828800" y="1371600"/>
            <a:ext cx="9675811" cy="4862290"/>
          </a:xfrm>
        </p:spPr>
        <p:txBody>
          <a:bodyPr>
            <a:noAutofit/>
          </a:bodyPr>
          <a:lstStyle/>
          <a:p>
            <a:r>
              <a:rPr lang="en-US" sz="2000" dirty="0"/>
              <a:t>Mask R-CNN is an extension of Object detection algorithm Faster R-CNN with an extra mask head. The extra mask head allows us to pixel wise segment each object and also extract each object separately without any background </a:t>
            </a:r>
          </a:p>
          <a:p>
            <a:r>
              <a:rPr lang="en-US" sz="2000" dirty="0"/>
              <a:t>Faster R-CNN  from the R-CNN algorithms family</a:t>
            </a:r>
          </a:p>
          <a:p>
            <a:pPr marL="0" indent="0">
              <a:buNone/>
            </a:pPr>
            <a:endParaRPr lang="en-US" sz="2000" dirty="0"/>
          </a:p>
          <a:p>
            <a:r>
              <a:rPr lang="en-US" sz="2000" dirty="0"/>
              <a:t>Models for object detection using regions with R-CNNs are based on the following three processes:</a:t>
            </a:r>
          </a:p>
          <a:p>
            <a:pPr lvl="1"/>
            <a:r>
              <a:rPr lang="en-US" sz="2000" dirty="0"/>
              <a:t>Find regions in the image that might contain an object. </a:t>
            </a:r>
          </a:p>
          <a:p>
            <a:pPr marL="457200" lvl="1" indent="0">
              <a:buNone/>
            </a:pPr>
            <a:r>
              <a:rPr lang="en-US" sz="2000" dirty="0"/>
              <a:t>These regions are called </a:t>
            </a:r>
            <a:r>
              <a:rPr lang="en-US" sz="2000" i="1" dirty="0"/>
              <a:t>region proposals</a:t>
            </a:r>
            <a:r>
              <a:rPr lang="en-US" sz="2000" dirty="0"/>
              <a:t>.</a:t>
            </a:r>
          </a:p>
          <a:p>
            <a:pPr lvl="1"/>
            <a:r>
              <a:rPr lang="en-US" sz="2000" dirty="0"/>
              <a:t>Extract CNN features from the region proposals.</a:t>
            </a:r>
          </a:p>
          <a:p>
            <a:pPr lvl="1"/>
            <a:r>
              <a:rPr lang="en-US" sz="2000" dirty="0"/>
              <a:t>Classify the objects using the extracted features.</a:t>
            </a:r>
          </a:p>
          <a:p>
            <a:pPr marL="0" indent="0">
              <a:buNone/>
            </a:pPr>
            <a:br>
              <a:rPr lang="en-US" sz="2000" dirty="0"/>
            </a:br>
            <a:endParaRPr lang="en-US" sz="2000" dirty="0"/>
          </a:p>
        </p:txBody>
      </p:sp>
    </p:spTree>
    <p:extLst>
      <p:ext uri="{BB962C8B-B14F-4D97-AF65-F5344CB8AC3E}">
        <p14:creationId xmlns:p14="http://schemas.microsoft.com/office/powerpoint/2010/main" val="1001899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2748E-E892-4207-94BD-3E3494677A3E}"/>
              </a:ext>
            </a:extLst>
          </p:cNvPr>
          <p:cNvSpPr>
            <a:spLocks noGrp="1"/>
          </p:cNvSpPr>
          <p:nvPr>
            <p:ph type="title"/>
          </p:nvPr>
        </p:nvSpPr>
        <p:spPr/>
        <p:txBody>
          <a:bodyPr/>
          <a:lstStyle/>
          <a:p>
            <a:r>
              <a:rPr lang="en-US" dirty="0"/>
              <a:t>MRCNN</a:t>
            </a:r>
          </a:p>
        </p:txBody>
      </p:sp>
      <p:pic>
        <p:nvPicPr>
          <p:cNvPr id="2050" name="Picture 2" descr="Image for post">
            <a:extLst>
              <a:ext uri="{FF2B5EF4-FFF2-40B4-BE49-F238E27FC236}">
                <a16:creationId xmlns:a16="http://schemas.microsoft.com/office/drawing/2014/main" id="{BFFB2EB6-85BC-40B4-82FA-51A213B6627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43403" y="1065856"/>
            <a:ext cx="8546841" cy="5542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7244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BFEE8-E6D6-4E0E-9A38-42E56EC8A360}"/>
              </a:ext>
            </a:extLst>
          </p:cNvPr>
          <p:cNvSpPr>
            <a:spLocks noGrp="1"/>
          </p:cNvSpPr>
          <p:nvPr>
            <p:ph type="title"/>
          </p:nvPr>
        </p:nvSpPr>
        <p:spPr/>
        <p:txBody>
          <a:bodyPr/>
          <a:lstStyle/>
          <a:p>
            <a:r>
              <a:rPr lang="en-US" dirty="0"/>
              <a:t>MRCNN</a:t>
            </a:r>
          </a:p>
        </p:txBody>
      </p:sp>
      <p:sp>
        <p:nvSpPr>
          <p:cNvPr id="3" name="Content Placeholder 2">
            <a:extLst>
              <a:ext uri="{FF2B5EF4-FFF2-40B4-BE49-F238E27FC236}">
                <a16:creationId xmlns:a16="http://schemas.microsoft.com/office/drawing/2014/main" id="{6D7C8C2A-F6B0-4BE0-BD5E-F9D6FC849018}"/>
              </a:ext>
            </a:extLst>
          </p:cNvPr>
          <p:cNvSpPr>
            <a:spLocks noGrp="1"/>
          </p:cNvSpPr>
          <p:nvPr>
            <p:ph idx="1"/>
          </p:nvPr>
        </p:nvSpPr>
        <p:spPr>
          <a:xfrm>
            <a:off x="2589212" y="1749137"/>
            <a:ext cx="8915400" cy="3777622"/>
          </a:xfrm>
        </p:spPr>
        <p:txBody>
          <a:bodyPr/>
          <a:lstStyle/>
          <a:p>
            <a:r>
              <a:rPr lang="en-US" dirty="0"/>
              <a:t>This algorithm outputs bounding boxes with classification as well as a pixel map assigning each pixel to its relevant object</a:t>
            </a:r>
          </a:p>
        </p:txBody>
      </p:sp>
      <p:pic>
        <p:nvPicPr>
          <p:cNvPr id="1026" name="Picture 2" descr="Image for post">
            <a:extLst>
              <a:ext uri="{FF2B5EF4-FFF2-40B4-BE49-F238E27FC236}">
                <a16:creationId xmlns:a16="http://schemas.microsoft.com/office/drawing/2014/main" id="{411F8749-ED89-4EE7-9721-0B87D9EB1D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514" y="2617298"/>
            <a:ext cx="10879494" cy="3945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0466840"/>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225</TotalTime>
  <Words>1342</Words>
  <Application>Microsoft Office PowerPoint</Application>
  <PresentationFormat>Widescreen</PresentationFormat>
  <Paragraphs>156</Paragraphs>
  <Slides>29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Century Gothic</vt:lpstr>
      <vt:lpstr>Wingdings 3</vt:lpstr>
      <vt:lpstr>Wisp</vt:lpstr>
      <vt:lpstr>Improved object detection </vt:lpstr>
      <vt:lpstr>Outline</vt:lpstr>
      <vt:lpstr>Goals</vt:lpstr>
      <vt:lpstr>Object detection  </vt:lpstr>
      <vt:lpstr>YOLO - You Only Look Once</vt:lpstr>
      <vt:lpstr>YOLO - You Only Look Once</vt:lpstr>
      <vt:lpstr>MRCNN </vt:lpstr>
      <vt:lpstr>MRCNN</vt:lpstr>
      <vt:lpstr>MRCNN</vt:lpstr>
      <vt:lpstr>MAP Metric </vt:lpstr>
      <vt:lpstr>MAP Metric </vt:lpstr>
      <vt:lpstr>Unified Output</vt:lpstr>
      <vt:lpstr>Combined system</vt:lpstr>
      <vt:lpstr>Predictions Groups</vt:lpstr>
      <vt:lpstr>Naïve Decision rules </vt:lpstr>
      <vt:lpstr>Naïve Decision rules </vt:lpstr>
      <vt:lpstr>Naïve Decision rules </vt:lpstr>
      <vt:lpstr>Naïve Decision rules </vt:lpstr>
      <vt:lpstr>Creating Dataset</vt:lpstr>
      <vt:lpstr>decision trees</vt:lpstr>
      <vt:lpstr>Using decision trees for pairs and singles </vt:lpstr>
      <vt:lpstr>neural network</vt:lpstr>
      <vt:lpstr>Using decision tree for pairs and a NN on singles </vt:lpstr>
      <vt:lpstr>Resnet</vt:lpstr>
      <vt:lpstr>Using decision tree for pairs and Resnet for singles  </vt:lpstr>
      <vt:lpstr>ML Based Decisions  </vt:lpstr>
      <vt:lpstr>Difficulties and challenges </vt:lpstr>
      <vt:lpstr>Conclusion</vt:lpstr>
      <vt:lpstr>Thanks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Improved object detection </dc:title>
  <dc:creator>Mazuz, Adi</dc:creator>
  <cp:lastModifiedBy>Mazuz, Adi</cp:lastModifiedBy>
  <cp:revision>33</cp:revision>
  <dcterms:created xsi:type="dcterms:W3CDTF">2020-10-09T13:03:45Z</dcterms:created>
  <dcterms:modified xsi:type="dcterms:W3CDTF">2020-10-25T16:13:18Z</dcterms:modified>
</cp:coreProperties>
</file>